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3"/>
  </p:notesMasterIdLst>
  <p:sldIdLst>
    <p:sldId id="256" r:id="rId2"/>
    <p:sldId id="257" r:id="rId3"/>
    <p:sldId id="260" r:id="rId4"/>
    <p:sldId id="261" r:id="rId5"/>
    <p:sldId id="262" r:id="rId6"/>
    <p:sldId id="264" r:id="rId7"/>
    <p:sldId id="265" r:id="rId8"/>
    <p:sldId id="282" r:id="rId9"/>
    <p:sldId id="266" r:id="rId10"/>
    <p:sldId id="283" r:id="rId11"/>
    <p:sldId id="284" r:id="rId12"/>
    <p:sldId id="267" r:id="rId13"/>
    <p:sldId id="285" r:id="rId14"/>
    <p:sldId id="286" r:id="rId15"/>
    <p:sldId id="287" r:id="rId16"/>
    <p:sldId id="288" r:id="rId17"/>
    <p:sldId id="268" r:id="rId18"/>
    <p:sldId id="269" r:id="rId19"/>
    <p:sldId id="270" r:id="rId20"/>
    <p:sldId id="271" r:id="rId21"/>
    <p:sldId id="258" r:id="rId2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štýlu, bez mrie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F0C898-B329-487E-875F-70028A4A4D66}" type="doc">
      <dgm:prSet loTypeId="urn:microsoft.com/office/officeart/2005/8/layout/pyramid3" loCatId="pyramid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cs-CZ"/>
        </a:p>
      </dgm:t>
    </dgm:pt>
    <dgm:pt modelId="{A2255980-31AE-4CA5-B04D-2533910D1FF0}">
      <dgm:prSet/>
      <dgm:spPr>
        <a:solidFill>
          <a:srgbClr val="7030A0"/>
        </a:solidFill>
      </dgm:spPr>
      <dgm:t>
        <a:bodyPr/>
        <a:lstStyle/>
        <a:p>
          <a:pPr rtl="0"/>
          <a:r>
            <a:rPr lang="cs-CZ" dirty="0">
              <a:solidFill>
                <a:schemeClr val="bg1"/>
              </a:solidFill>
            </a:rPr>
            <a:t>Basic </a:t>
          </a:r>
          <a:r>
            <a:rPr lang="cs-CZ" dirty="0" err="1">
              <a:solidFill>
                <a:schemeClr val="bg1"/>
              </a:solidFill>
            </a:rPr>
            <a:t>treatment</a:t>
          </a:r>
          <a:endParaRPr lang="cs-CZ" dirty="0">
            <a:solidFill>
              <a:schemeClr val="bg1"/>
            </a:solidFill>
          </a:endParaRPr>
        </a:p>
        <a:p>
          <a:pPr rtl="0"/>
          <a:r>
            <a:rPr lang="cs-CZ" dirty="0">
              <a:solidFill>
                <a:schemeClr val="bg1"/>
              </a:solidFill>
            </a:rPr>
            <a:t>6-10 </a:t>
          </a:r>
          <a:r>
            <a:rPr lang="cs-CZ" dirty="0" err="1">
              <a:solidFill>
                <a:schemeClr val="bg1"/>
              </a:solidFill>
            </a:rPr>
            <a:t>sessions</a:t>
          </a:r>
          <a:endParaRPr lang="cs-CZ" dirty="0">
            <a:solidFill>
              <a:schemeClr val="bg1"/>
            </a:solidFill>
          </a:endParaRPr>
        </a:p>
        <a:p>
          <a:pPr rtl="0"/>
          <a:r>
            <a:rPr lang="cs-CZ" dirty="0">
              <a:solidFill>
                <a:schemeClr val="bg1"/>
              </a:solidFill>
            </a:rPr>
            <a:t>1-2 </a:t>
          </a:r>
          <a:r>
            <a:rPr lang="cs-CZ" dirty="0" err="1">
              <a:solidFill>
                <a:schemeClr val="bg1"/>
              </a:solidFill>
            </a:rPr>
            <a:t>times</a:t>
          </a:r>
          <a:r>
            <a:rPr lang="cs-CZ" dirty="0">
              <a:solidFill>
                <a:schemeClr val="bg1"/>
              </a:solidFill>
            </a:rPr>
            <a:t> a </a:t>
          </a:r>
          <a:r>
            <a:rPr lang="cs-CZ" dirty="0" err="1">
              <a:solidFill>
                <a:schemeClr val="bg1"/>
              </a:solidFill>
            </a:rPr>
            <a:t>week</a:t>
          </a:r>
          <a:endParaRPr lang="cs-CZ" dirty="0">
            <a:solidFill>
              <a:schemeClr val="bg1"/>
            </a:solidFill>
          </a:endParaRPr>
        </a:p>
      </dgm:t>
    </dgm:pt>
    <dgm:pt modelId="{5BC4C80A-C71F-42B3-B662-2DE90917DAB6}" type="parTrans" cxnId="{2D19590B-0B4C-4A2A-A1EA-8A70E844F6CC}">
      <dgm:prSet/>
      <dgm:spPr/>
      <dgm:t>
        <a:bodyPr/>
        <a:lstStyle/>
        <a:p>
          <a:endParaRPr lang="cs-CZ"/>
        </a:p>
      </dgm:t>
    </dgm:pt>
    <dgm:pt modelId="{05B1C935-B21E-4A97-915A-ACAF2F8DE8A0}" type="sibTrans" cxnId="{2D19590B-0B4C-4A2A-A1EA-8A70E844F6CC}">
      <dgm:prSet/>
      <dgm:spPr/>
      <dgm:t>
        <a:bodyPr/>
        <a:lstStyle/>
        <a:p>
          <a:endParaRPr lang="cs-CZ"/>
        </a:p>
      </dgm:t>
    </dgm:pt>
    <dgm:pt modelId="{45F88209-B0F3-4DEF-B4B7-187126959F03}">
      <dgm:prSet/>
      <dgm:spPr>
        <a:solidFill>
          <a:srgbClr val="7030A0"/>
        </a:solidFill>
      </dgm:spPr>
      <dgm:t>
        <a:bodyPr/>
        <a:lstStyle/>
        <a:p>
          <a:pPr rtl="0"/>
          <a:r>
            <a:rPr lang="cs-CZ" dirty="0" err="1">
              <a:solidFill>
                <a:schemeClr val="bg1"/>
              </a:solidFill>
            </a:rPr>
            <a:t>Following</a:t>
          </a:r>
          <a:r>
            <a:rPr lang="cs-CZ" dirty="0">
              <a:solidFill>
                <a:schemeClr val="bg1"/>
              </a:solidFill>
            </a:rPr>
            <a:t> </a:t>
          </a:r>
          <a:r>
            <a:rPr lang="cs-CZ" dirty="0" err="1">
              <a:solidFill>
                <a:schemeClr val="bg1"/>
              </a:solidFill>
            </a:rPr>
            <a:t>treatments</a:t>
          </a:r>
          <a:endParaRPr lang="cs-CZ" dirty="0">
            <a:solidFill>
              <a:schemeClr val="bg1"/>
            </a:solidFill>
          </a:endParaRPr>
        </a:p>
        <a:p>
          <a:pPr rtl="0"/>
          <a:r>
            <a:rPr lang="cs-CZ" dirty="0">
              <a:solidFill>
                <a:schemeClr val="bg1"/>
              </a:solidFill>
            </a:rPr>
            <a:t>4 </a:t>
          </a:r>
          <a:r>
            <a:rPr lang="cs-CZ" dirty="0" err="1">
              <a:solidFill>
                <a:schemeClr val="bg1"/>
              </a:solidFill>
            </a:rPr>
            <a:t>sessions-once</a:t>
          </a:r>
          <a:r>
            <a:rPr lang="cs-CZ" dirty="0">
              <a:solidFill>
                <a:schemeClr val="bg1"/>
              </a:solidFill>
            </a:rPr>
            <a:t> </a:t>
          </a:r>
          <a:r>
            <a:rPr lang="cs-CZ" dirty="0" err="1">
              <a:solidFill>
                <a:schemeClr val="bg1"/>
              </a:solidFill>
            </a:rPr>
            <a:t>every</a:t>
          </a:r>
          <a:r>
            <a:rPr lang="cs-CZ" dirty="0">
              <a:solidFill>
                <a:schemeClr val="bg1"/>
              </a:solidFill>
            </a:rPr>
            <a:t> 2 </a:t>
          </a:r>
          <a:r>
            <a:rPr lang="cs-CZ" dirty="0" err="1">
              <a:solidFill>
                <a:schemeClr val="bg1"/>
              </a:solidFill>
            </a:rPr>
            <a:t>week</a:t>
          </a:r>
          <a:r>
            <a:rPr lang="cs-CZ" dirty="0">
              <a:solidFill>
                <a:schemeClr val="bg1"/>
              </a:solidFill>
            </a:rPr>
            <a:t>.</a:t>
          </a:r>
        </a:p>
      </dgm:t>
    </dgm:pt>
    <dgm:pt modelId="{3D201365-9412-4077-8AEA-4E415ABD3E39}" type="parTrans" cxnId="{13EB6499-67C3-4961-97E4-329359D91F50}">
      <dgm:prSet/>
      <dgm:spPr/>
      <dgm:t>
        <a:bodyPr/>
        <a:lstStyle/>
        <a:p>
          <a:endParaRPr lang="cs-CZ"/>
        </a:p>
      </dgm:t>
    </dgm:pt>
    <dgm:pt modelId="{21F01CDC-E51C-4C18-9917-52FCC98F6CFD}" type="sibTrans" cxnId="{13EB6499-67C3-4961-97E4-329359D91F50}">
      <dgm:prSet/>
      <dgm:spPr/>
      <dgm:t>
        <a:bodyPr/>
        <a:lstStyle/>
        <a:p>
          <a:endParaRPr lang="cs-CZ"/>
        </a:p>
      </dgm:t>
    </dgm:pt>
    <dgm:pt modelId="{0DE181B5-069A-4E1A-9D65-2E2C96BCDAA3}">
      <dgm:prSet/>
      <dgm:spPr>
        <a:solidFill>
          <a:srgbClr val="7030A0"/>
        </a:solidFill>
      </dgm:spPr>
      <dgm:t>
        <a:bodyPr/>
        <a:lstStyle/>
        <a:p>
          <a:pPr rtl="0"/>
          <a:r>
            <a:rPr lang="cs-CZ" dirty="0">
              <a:solidFill>
                <a:schemeClr val="bg1"/>
              </a:solidFill>
            </a:rPr>
            <a:t>4 </a:t>
          </a:r>
          <a:r>
            <a:rPr lang="cs-CZ" dirty="0" err="1">
              <a:solidFill>
                <a:schemeClr val="bg1"/>
              </a:solidFill>
            </a:rPr>
            <a:t>sessions-once</a:t>
          </a:r>
          <a:r>
            <a:rPr lang="cs-CZ" dirty="0">
              <a:solidFill>
                <a:schemeClr val="bg1"/>
              </a:solidFill>
            </a:rPr>
            <a:t> </a:t>
          </a:r>
          <a:r>
            <a:rPr lang="cs-CZ" dirty="0" err="1">
              <a:solidFill>
                <a:schemeClr val="bg1"/>
              </a:solidFill>
            </a:rPr>
            <a:t>every</a:t>
          </a:r>
          <a:r>
            <a:rPr lang="cs-CZ" dirty="0">
              <a:solidFill>
                <a:schemeClr val="bg1"/>
              </a:solidFill>
            </a:rPr>
            <a:t> 3 </a:t>
          </a:r>
          <a:r>
            <a:rPr lang="cs-CZ" dirty="0" err="1">
              <a:solidFill>
                <a:schemeClr val="bg1"/>
              </a:solidFill>
            </a:rPr>
            <a:t>weeks</a:t>
          </a:r>
          <a:endParaRPr lang="cs-CZ" dirty="0">
            <a:solidFill>
              <a:schemeClr val="bg1"/>
            </a:solidFill>
          </a:endParaRPr>
        </a:p>
      </dgm:t>
    </dgm:pt>
    <dgm:pt modelId="{63912C39-B6D2-48B0-8C11-FC4C4CCD252A}" type="parTrans" cxnId="{5BB9F195-925E-4BEB-9A32-0C9B19DE3802}">
      <dgm:prSet/>
      <dgm:spPr/>
      <dgm:t>
        <a:bodyPr/>
        <a:lstStyle/>
        <a:p>
          <a:endParaRPr lang="cs-CZ"/>
        </a:p>
      </dgm:t>
    </dgm:pt>
    <dgm:pt modelId="{633E8579-11E1-4283-B9D3-87729D7A4B75}" type="sibTrans" cxnId="{5BB9F195-925E-4BEB-9A32-0C9B19DE3802}">
      <dgm:prSet/>
      <dgm:spPr/>
      <dgm:t>
        <a:bodyPr/>
        <a:lstStyle/>
        <a:p>
          <a:endParaRPr lang="cs-CZ"/>
        </a:p>
      </dgm:t>
    </dgm:pt>
    <dgm:pt modelId="{E0D775C0-92D1-4FF5-8944-396EDABDA512}">
      <dgm:prSet/>
      <dgm:spPr>
        <a:solidFill>
          <a:srgbClr val="7030A0"/>
        </a:solidFill>
      </dgm:spPr>
      <dgm:t>
        <a:bodyPr/>
        <a:lstStyle/>
        <a:p>
          <a:pPr rtl="0"/>
          <a:r>
            <a:rPr lang="cs-CZ" dirty="0" err="1">
              <a:solidFill>
                <a:schemeClr val="bg1"/>
              </a:solidFill>
            </a:rPr>
            <a:t>Once</a:t>
          </a:r>
          <a:r>
            <a:rPr lang="cs-CZ" dirty="0">
              <a:solidFill>
                <a:schemeClr val="bg1"/>
              </a:solidFill>
            </a:rPr>
            <a:t> a </a:t>
          </a:r>
          <a:r>
            <a:rPr lang="cs-CZ" dirty="0" err="1">
              <a:solidFill>
                <a:schemeClr val="bg1"/>
              </a:solidFill>
            </a:rPr>
            <a:t>month</a:t>
          </a:r>
          <a:br>
            <a:rPr lang="cs-CZ" dirty="0">
              <a:solidFill>
                <a:schemeClr val="bg1"/>
              </a:solidFill>
            </a:rPr>
          </a:br>
          <a:br>
            <a:rPr lang="cs-CZ" dirty="0">
              <a:solidFill>
                <a:schemeClr val="bg1"/>
              </a:solidFill>
            </a:rPr>
          </a:br>
          <a:endParaRPr lang="cs-CZ" dirty="0">
            <a:solidFill>
              <a:schemeClr val="bg1"/>
            </a:solidFill>
          </a:endParaRPr>
        </a:p>
      </dgm:t>
    </dgm:pt>
    <dgm:pt modelId="{E6D717D8-5806-4992-9560-9A2BB1FCDBFB}" type="parTrans" cxnId="{0ADFF062-9001-4225-A680-55BE6AB285C1}">
      <dgm:prSet/>
      <dgm:spPr/>
      <dgm:t>
        <a:bodyPr/>
        <a:lstStyle/>
        <a:p>
          <a:endParaRPr lang="cs-CZ"/>
        </a:p>
      </dgm:t>
    </dgm:pt>
    <dgm:pt modelId="{CE533C48-3762-4A4B-A17E-8EBF1CA3909E}" type="sibTrans" cxnId="{0ADFF062-9001-4225-A680-55BE6AB285C1}">
      <dgm:prSet/>
      <dgm:spPr/>
      <dgm:t>
        <a:bodyPr/>
        <a:lstStyle/>
        <a:p>
          <a:endParaRPr lang="cs-CZ"/>
        </a:p>
      </dgm:t>
    </dgm:pt>
    <dgm:pt modelId="{8190B3BC-A8BA-4EF2-BF45-8EDD7A5F76B0}" type="pres">
      <dgm:prSet presAssocID="{AAF0C898-B329-487E-875F-70028A4A4D66}" presName="Name0" presStyleCnt="0">
        <dgm:presLayoutVars>
          <dgm:dir/>
          <dgm:animLvl val="lvl"/>
          <dgm:resizeHandles val="exact"/>
        </dgm:presLayoutVars>
      </dgm:prSet>
      <dgm:spPr/>
    </dgm:pt>
    <dgm:pt modelId="{D6424E37-E1CF-4B33-9822-78FB3E8002D9}" type="pres">
      <dgm:prSet presAssocID="{A2255980-31AE-4CA5-B04D-2533910D1FF0}" presName="Name8" presStyleCnt="0"/>
      <dgm:spPr/>
    </dgm:pt>
    <dgm:pt modelId="{03F31B23-28D6-47C0-BB5A-32768CDA5698}" type="pres">
      <dgm:prSet presAssocID="{A2255980-31AE-4CA5-B04D-2533910D1FF0}" presName="level" presStyleLbl="node1" presStyleIdx="0" presStyleCnt="4" custLinFactNeighborX="-25066" custLinFactNeighborY="47">
        <dgm:presLayoutVars>
          <dgm:chMax val="1"/>
          <dgm:bulletEnabled val="1"/>
        </dgm:presLayoutVars>
      </dgm:prSet>
      <dgm:spPr/>
    </dgm:pt>
    <dgm:pt modelId="{4C122F4D-002E-4F1E-BEDA-652A71F4F891}" type="pres">
      <dgm:prSet presAssocID="{A2255980-31AE-4CA5-B04D-2533910D1FF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9739E90-CB95-40AF-858B-42E2B5DCB739}" type="pres">
      <dgm:prSet presAssocID="{45F88209-B0F3-4DEF-B4B7-187126959F03}" presName="Name8" presStyleCnt="0"/>
      <dgm:spPr/>
    </dgm:pt>
    <dgm:pt modelId="{20628E44-F7EA-4D61-8F8F-5B407121BE05}" type="pres">
      <dgm:prSet presAssocID="{45F88209-B0F3-4DEF-B4B7-187126959F03}" presName="level" presStyleLbl="node1" presStyleIdx="1" presStyleCnt="4">
        <dgm:presLayoutVars>
          <dgm:chMax val="1"/>
          <dgm:bulletEnabled val="1"/>
        </dgm:presLayoutVars>
      </dgm:prSet>
      <dgm:spPr/>
    </dgm:pt>
    <dgm:pt modelId="{82F71890-82D6-43DC-A0F1-87D677119935}" type="pres">
      <dgm:prSet presAssocID="{45F88209-B0F3-4DEF-B4B7-187126959F0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B5AE3A0-42C8-494C-ACCF-305259DDE457}" type="pres">
      <dgm:prSet presAssocID="{0DE181B5-069A-4E1A-9D65-2E2C96BCDAA3}" presName="Name8" presStyleCnt="0"/>
      <dgm:spPr/>
    </dgm:pt>
    <dgm:pt modelId="{30635AF5-E211-4959-9A82-E5AA6E54D2F7}" type="pres">
      <dgm:prSet presAssocID="{0DE181B5-069A-4E1A-9D65-2E2C96BCDAA3}" presName="level" presStyleLbl="node1" presStyleIdx="2" presStyleCnt="4">
        <dgm:presLayoutVars>
          <dgm:chMax val="1"/>
          <dgm:bulletEnabled val="1"/>
        </dgm:presLayoutVars>
      </dgm:prSet>
      <dgm:spPr/>
    </dgm:pt>
    <dgm:pt modelId="{288B9177-326D-4C81-952D-B673FFB15CF5}" type="pres">
      <dgm:prSet presAssocID="{0DE181B5-069A-4E1A-9D65-2E2C96BCDAA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4F2ADC0-FEA8-4B67-B8F6-E68F0ACD6494}" type="pres">
      <dgm:prSet presAssocID="{E0D775C0-92D1-4FF5-8944-396EDABDA512}" presName="Name8" presStyleCnt="0"/>
      <dgm:spPr/>
    </dgm:pt>
    <dgm:pt modelId="{3A86FB68-A9A0-41D8-BE9F-92516EC6347A}" type="pres">
      <dgm:prSet presAssocID="{E0D775C0-92D1-4FF5-8944-396EDABDA512}" presName="level" presStyleLbl="node1" presStyleIdx="3" presStyleCnt="4">
        <dgm:presLayoutVars>
          <dgm:chMax val="1"/>
          <dgm:bulletEnabled val="1"/>
        </dgm:presLayoutVars>
      </dgm:prSet>
      <dgm:spPr/>
    </dgm:pt>
    <dgm:pt modelId="{3B18D4D0-1ED6-4904-BFEE-CA1097613721}" type="pres">
      <dgm:prSet presAssocID="{E0D775C0-92D1-4FF5-8944-396EDABDA512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2D19590B-0B4C-4A2A-A1EA-8A70E844F6CC}" srcId="{AAF0C898-B329-487E-875F-70028A4A4D66}" destId="{A2255980-31AE-4CA5-B04D-2533910D1FF0}" srcOrd="0" destOrd="0" parTransId="{5BC4C80A-C71F-42B3-B662-2DE90917DAB6}" sibTransId="{05B1C935-B21E-4A97-915A-ACAF2F8DE8A0}"/>
    <dgm:cxn modelId="{0ADFF062-9001-4225-A680-55BE6AB285C1}" srcId="{AAF0C898-B329-487E-875F-70028A4A4D66}" destId="{E0D775C0-92D1-4FF5-8944-396EDABDA512}" srcOrd="3" destOrd="0" parTransId="{E6D717D8-5806-4992-9560-9A2BB1FCDBFB}" sibTransId="{CE533C48-3762-4A4B-A17E-8EBF1CA3909E}"/>
    <dgm:cxn modelId="{0BA07874-35B0-49DC-A1C0-AD42D445354A}" type="presOf" srcId="{AAF0C898-B329-487E-875F-70028A4A4D66}" destId="{8190B3BC-A8BA-4EF2-BF45-8EDD7A5F76B0}" srcOrd="0" destOrd="0" presId="urn:microsoft.com/office/officeart/2005/8/layout/pyramid3"/>
    <dgm:cxn modelId="{977C7B76-D517-4E12-91B6-A2E7B2191E51}" type="presOf" srcId="{45F88209-B0F3-4DEF-B4B7-187126959F03}" destId="{82F71890-82D6-43DC-A0F1-87D677119935}" srcOrd="1" destOrd="0" presId="urn:microsoft.com/office/officeart/2005/8/layout/pyramid3"/>
    <dgm:cxn modelId="{A7F43F5A-C1D6-4BD7-AE80-D5B557FD46CE}" type="presOf" srcId="{A2255980-31AE-4CA5-B04D-2533910D1FF0}" destId="{03F31B23-28D6-47C0-BB5A-32768CDA5698}" srcOrd="0" destOrd="0" presId="urn:microsoft.com/office/officeart/2005/8/layout/pyramid3"/>
    <dgm:cxn modelId="{66E41082-8F59-40B5-8F07-2B504D105ECB}" type="presOf" srcId="{E0D775C0-92D1-4FF5-8944-396EDABDA512}" destId="{3B18D4D0-1ED6-4904-BFEE-CA1097613721}" srcOrd="1" destOrd="0" presId="urn:microsoft.com/office/officeart/2005/8/layout/pyramid3"/>
    <dgm:cxn modelId="{5BB9F195-925E-4BEB-9A32-0C9B19DE3802}" srcId="{AAF0C898-B329-487E-875F-70028A4A4D66}" destId="{0DE181B5-069A-4E1A-9D65-2E2C96BCDAA3}" srcOrd="2" destOrd="0" parTransId="{63912C39-B6D2-48B0-8C11-FC4C4CCD252A}" sibTransId="{633E8579-11E1-4283-B9D3-87729D7A4B75}"/>
    <dgm:cxn modelId="{13EB6499-67C3-4961-97E4-329359D91F50}" srcId="{AAF0C898-B329-487E-875F-70028A4A4D66}" destId="{45F88209-B0F3-4DEF-B4B7-187126959F03}" srcOrd="1" destOrd="0" parTransId="{3D201365-9412-4077-8AEA-4E415ABD3E39}" sibTransId="{21F01CDC-E51C-4C18-9917-52FCC98F6CFD}"/>
    <dgm:cxn modelId="{18224A9E-A47D-4431-99C5-E1D54D9C4A8C}" type="presOf" srcId="{E0D775C0-92D1-4FF5-8944-396EDABDA512}" destId="{3A86FB68-A9A0-41D8-BE9F-92516EC6347A}" srcOrd="0" destOrd="0" presId="urn:microsoft.com/office/officeart/2005/8/layout/pyramid3"/>
    <dgm:cxn modelId="{9A36DEA0-5BE1-4685-B7D7-08BC9CBF180E}" type="presOf" srcId="{0DE181B5-069A-4E1A-9D65-2E2C96BCDAA3}" destId="{30635AF5-E211-4959-9A82-E5AA6E54D2F7}" srcOrd="0" destOrd="0" presId="urn:microsoft.com/office/officeart/2005/8/layout/pyramid3"/>
    <dgm:cxn modelId="{4A43AEC9-084F-4EE4-A82A-8D0A2489B4D3}" type="presOf" srcId="{45F88209-B0F3-4DEF-B4B7-187126959F03}" destId="{20628E44-F7EA-4D61-8F8F-5B407121BE05}" srcOrd="0" destOrd="0" presId="urn:microsoft.com/office/officeart/2005/8/layout/pyramid3"/>
    <dgm:cxn modelId="{1D024FEC-FBEE-4CA5-BFF9-1E6E1AFA0C0B}" type="presOf" srcId="{A2255980-31AE-4CA5-B04D-2533910D1FF0}" destId="{4C122F4D-002E-4F1E-BEDA-652A71F4F891}" srcOrd="1" destOrd="0" presId="urn:microsoft.com/office/officeart/2005/8/layout/pyramid3"/>
    <dgm:cxn modelId="{4F954CF7-EACC-4003-8D5F-0257511371E0}" type="presOf" srcId="{0DE181B5-069A-4E1A-9D65-2E2C96BCDAA3}" destId="{288B9177-326D-4C81-952D-B673FFB15CF5}" srcOrd="1" destOrd="0" presId="urn:microsoft.com/office/officeart/2005/8/layout/pyramid3"/>
    <dgm:cxn modelId="{60518331-E113-43C2-9D03-DC259FCDEFB0}" type="presParOf" srcId="{8190B3BC-A8BA-4EF2-BF45-8EDD7A5F76B0}" destId="{D6424E37-E1CF-4B33-9822-78FB3E8002D9}" srcOrd="0" destOrd="0" presId="urn:microsoft.com/office/officeart/2005/8/layout/pyramid3"/>
    <dgm:cxn modelId="{00FCF51D-B4BE-4AD4-BE41-F38E9F117143}" type="presParOf" srcId="{D6424E37-E1CF-4B33-9822-78FB3E8002D9}" destId="{03F31B23-28D6-47C0-BB5A-32768CDA5698}" srcOrd="0" destOrd="0" presId="urn:microsoft.com/office/officeart/2005/8/layout/pyramid3"/>
    <dgm:cxn modelId="{C44B03A1-0C78-45A1-AE99-6A385E506C31}" type="presParOf" srcId="{D6424E37-E1CF-4B33-9822-78FB3E8002D9}" destId="{4C122F4D-002E-4F1E-BEDA-652A71F4F891}" srcOrd="1" destOrd="0" presId="urn:microsoft.com/office/officeart/2005/8/layout/pyramid3"/>
    <dgm:cxn modelId="{6CB7FD3F-A059-4FF4-B167-67BB3A04FBA2}" type="presParOf" srcId="{8190B3BC-A8BA-4EF2-BF45-8EDD7A5F76B0}" destId="{C9739E90-CB95-40AF-858B-42E2B5DCB739}" srcOrd="1" destOrd="0" presId="urn:microsoft.com/office/officeart/2005/8/layout/pyramid3"/>
    <dgm:cxn modelId="{6C47FADF-2B13-4035-881E-5ED48E8BB79D}" type="presParOf" srcId="{C9739E90-CB95-40AF-858B-42E2B5DCB739}" destId="{20628E44-F7EA-4D61-8F8F-5B407121BE05}" srcOrd="0" destOrd="0" presId="urn:microsoft.com/office/officeart/2005/8/layout/pyramid3"/>
    <dgm:cxn modelId="{7F9B3E90-7FE2-4751-B330-4FA505232AA5}" type="presParOf" srcId="{C9739E90-CB95-40AF-858B-42E2B5DCB739}" destId="{82F71890-82D6-43DC-A0F1-87D677119935}" srcOrd="1" destOrd="0" presId="urn:microsoft.com/office/officeart/2005/8/layout/pyramid3"/>
    <dgm:cxn modelId="{0988EFAE-511D-4E34-8A94-B6519DCFB76A}" type="presParOf" srcId="{8190B3BC-A8BA-4EF2-BF45-8EDD7A5F76B0}" destId="{4B5AE3A0-42C8-494C-ACCF-305259DDE457}" srcOrd="2" destOrd="0" presId="urn:microsoft.com/office/officeart/2005/8/layout/pyramid3"/>
    <dgm:cxn modelId="{1BEA42BC-7EEE-43DC-909A-D5CA72CCDC1F}" type="presParOf" srcId="{4B5AE3A0-42C8-494C-ACCF-305259DDE457}" destId="{30635AF5-E211-4959-9A82-E5AA6E54D2F7}" srcOrd="0" destOrd="0" presId="urn:microsoft.com/office/officeart/2005/8/layout/pyramid3"/>
    <dgm:cxn modelId="{2058C2BD-BA3D-4A0B-B2B8-278B4084665D}" type="presParOf" srcId="{4B5AE3A0-42C8-494C-ACCF-305259DDE457}" destId="{288B9177-326D-4C81-952D-B673FFB15CF5}" srcOrd="1" destOrd="0" presId="urn:microsoft.com/office/officeart/2005/8/layout/pyramid3"/>
    <dgm:cxn modelId="{9D92523F-D518-4396-A05E-D9EBB1BD7B37}" type="presParOf" srcId="{8190B3BC-A8BA-4EF2-BF45-8EDD7A5F76B0}" destId="{74F2ADC0-FEA8-4B67-B8F6-E68F0ACD6494}" srcOrd="3" destOrd="0" presId="urn:microsoft.com/office/officeart/2005/8/layout/pyramid3"/>
    <dgm:cxn modelId="{A8297975-FBE1-43EA-91C7-7101DCEE4CC0}" type="presParOf" srcId="{74F2ADC0-FEA8-4B67-B8F6-E68F0ACD6494}" destId="{3A86FB68-A9A0-41D8-BE9F-92516EC6347A}" srcOrd="0" destOrd="0" presId="urn:microsoft.com/office/officeart/2005/8/layout/pyramid3"/>
    <dgm:cxn modelId="{8C9EB6DB-1F17-4C67-841E-8AEB757116B2}" type="presParOf" srcId="{74F2ADC0-FEA8-4B67-B8F6-E68F0ACD6494}" destId="{3B18D4D0-1ED6-4904-BFEE-CA1097613721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F31B23-28D6-47C0-BB5A-32768CDA5698}">
      <dsp:nvSpPr>
        <dsp:cNvPr id="0" name=""/>
        <dsp:cNvSpPr/>
      </dsp:nvSpPr>
      <dsp:spPr>
        <a:xfrm rot="10800000">
          <a:off x="0" y="494"/>
          <a:ext cx="4038600" cy="1051266"/>
        </a:xfrm>
        <a:prstGeom prst="trapezoid">
          <a:avLst>
            <a:gd name="adj" fmla="val 48021"/>
          </a:avLst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>
              <a:solidFill>
                <a:schemeClr val="bg1"/>
              </a:solidFill>
            </a:rPr>
            <a:t>Basic </a:t>
          </a:r>
          <a:r>
            <a:rPr lang="cs-CZ" sz="1700" kern="1200" dirty="0" err="1">
              <a:solidFill>
                <a:schemeClr val="bg1"/>
              </a:solidFill>
            </a:rPr>
            <a:t>treatment</a:t>
          </a:r>
          <a:endParaRPr lang="cs-CZ" sz="1700" kern="1200" dirty="0">
            <a:solidFill>
              <a:schemeClr val="bg1"/>
            </a:solidFill>
          </a:endParaRPr>
        </a:p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>
              <a:solidFill>
                <a:schemeClr val="bg1"/>
              </a:solidFill>
            </a:rPr>
            <a:t>6-10 </a:t>
          </a:r>
          <a:r>
            <a:rPr lang="cs-CZ" sz="1700" kern="1200" dirty="0" err="1">
              <a:solidFill>
                <a:schemeClr val="bg1"/>
              </a:solidFill>
            </a:rPr>
            <a:t>sessions</a:t>
          </a:r>
          <a:endParaRPr lang="cs-CZ" sz="1700" kern="1200" dirty="0">
            <a:solidFill>
              <a:schemeClr val="bg1"/>
            </a:solidFill>
          </a:endParaRPr>
        </a:p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>
              <a:solidFill>
                <a:schemeClr val="bg1"/>
              </a:solidFill>
            </a:rPr>
            <a:t>1-2 </a:t>
          </a:r>
          <a:r>
            <a:rPr lang="cs-CZ" sz="1700" kern="1200" dirty="0" err="1">
              <a:solidFill>
                <a:schemeClr val="bg1"/>
              </a:solidFill>
            </a:rPr>
            <a:t>times</a:t>
          </a:r>
          <a:r>
            <a:rPr lang="cs-CZ" sz="1700" kern="1200" dirty="0">
              <a:solidFill>
                <a:schemeClr val="bg1"/>
              </a:solidFill>
            </a:rPr>
            <a:t> a </a:t>
          </a:r>
          <a:r>
            <a:rPr lang="cs-CZ" sz="1700" kern="1200" dirty="0" err="1">
              <a:solidFill>
                <a:schemeClr val="bg1"/>
              </a:solidFill>
            </a:rPr>
            <a:t>week</a:t>
          </a:r>
          <a:endParaRPr lang="cs-CZ" sz="1700" kern="1200" dirty="0">
            <a:solidFill>
              <a:schemeClr val="bg1"/>
            </a:solidFill>
          </a:endParaRPr>
        </a:p>
      </dsp:txBody>
      <dsp:txXfrm rot="-10800000">
        <a:off x="706754" y="494"/>
        <a:ext cx="2625090" cy="1051266"/>
      </dsp:txXfrm>
    </dsp:sp>
    <dsp:sp modelId="{20628E44-F7EA-4D61-8F8F-5B407121BE05}">
      <dsp:nvSpPr>
        <dsp:cNvPr id="0" name=""/>
        <dsp:cNvSpPr/>
      </dsp:nvSpPr>
      <dsp:spPr>
        <a:xfrm rot="10800000">
          <a:off x="504825" y="1051265"/>
          <a:ext cx="3028950" cy="1051266"/>
        </a:xfrm>
        <a:prstGeom prst="trapezoid">
          <a:avLst>
            <a:gd name="adj" fmla="val 48021"/>
          </a:avLst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 err="1">
              <a:solidFill>
                <a:schemeClr val="bg1"/>
              </a:solidFill>
            </a:rPr>
            <a:t>Following</a:t>
          </a:r>
          <a:r>
            <a:rPr lang="cs-CZ" sz="1700" kern="1200" dirty="0">
              <a:solidFill>
                <a:schemeClr val="bg1"/>
              </a:solidFill>
            </a:rPr>
            <a:t> </a:t>
          </a:r>
          <a:r>
            <a:rPr lang="cs-CZ" sz="1700" kern="1200" dirty="0" err="1">
              <a:solidFill>
                <a:schemeClr val="bg1"/>
              </a:solidFill>
            </a:rPr>
            <a:t>treatments</a:t>
          </a:r>
          <a:endParaRPr lang="cs-CZ" sz="1700" kern="1200" dirty="0">
            <a:solidFill>
              <a:schemeClr val="bg1"/>
            </a:solidFill>
          </a:endParaRPr>
        </a:p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>
              <a:solidFill>
                <a:schemeClr val="bg1"/>
              </a:solidFill>
            </a:rPr>
            <a:t>4 </a:t>
          </a:r>
          <a:r>
            <a:rPr lang="cs-CZ" sz="1700" kern="1200" dirty="0" err="1">
              <a:solidFill>
                <a:schemeClr val="bg1"/>
              </a:solidFill>
            </a:rPr>
            <a:t>sessions-once</a:t>
          </a:r>
          <a:r>
            <a:rPr lang="cs-CZ" sz="1700" kern="1200" dirty="0">
              <a:solidFill>
                <a:schemeClr val="bg1"/>
              </a:solidFill>
            </a:rPr>
            <a:t> </a:t>
          </a:r>
          <a:r>
            <a:rPr lang="cs-CZ" sz="1700" kern="1200" dirty="0" err="1">
              <a:solidFill>
                <a:schemeClr val="bg1"/>
              </a:solidFill>
            </a:rPr>
            <a:t>every</a:t>
          </a:r>
          <a:r>
            <a:rPr lang="cs-CZ" sz="1700" kern="1200" dirty="0">
              <a:solidFill>
                <a:schemeClr val="bg1"/>
              </a:solidFill>
            </a:rPr>
            <a:t> 2 </a:t>
          </a:r>
          <a:r>
            <a:rPr lang="cs-CZ" sz="1700" kern="1200" dirty="0" err="1">
              <a:solidFill>
                <a:schemeClr val="bg1"/>
              </a:solidFill>
            </a:rPr>
            <a:t>week</a:t>
          </a:r>
          <a:r>
            <a:rPr lang="cs-CZ" sz="1700" kern="1200" dirty="0">
              <a:solidFill>
                <a:schemeClr val="bg1"/>
              </a:solidFill>
            </a:rPr>
            <a:t>.</a:t>
          </a:r>
        </a:p>
      </dsp:txBody>
      <dsp:txXfrm rot="-10800000">
        <a:off x="1034891" y="1051265"/>
        <a:ext cx="1968817" cy="1051266"/>
      </dsp:txXfrm>
    </dsp:sp>
    <dsp:sp modelId="{30635AF5-E211-4959-9A82-E5AA6E54D2F7}">
      <dsp:nvSpPr>
        <dsp:cNvPr id="0" name=""/>
        <dsp:cNvSpPr/>
      </dsp:nvSpPr>
      <dsp:spPr>
        <a:xfrm rot="10800000">
          <a:off x="1009650" y="2102532"/>
          <a:ext cx="2019300" cy="1051266"/>
        </a:xfrm>
        <a:prstGeom prst="trapezoid">
          <a:avLst>
            <a:gd name="adj" fmla="val 48021"/>
          </a:avLst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>
              <a:solidFill>
                <a:schemeClr val="bg1"/>
              </a:solidFill>
            </a:rPr>
            <a:t>4 </a:t>
          </a:r>
          <a:r>
            <a:rPr lang="cs-CZ" sz="1700" kern="1200" dirty="0" err="1">
              <a:solidFill>
                <a:schemeClr val="bg1"/>
              </a:solidFill>
            </a:rPr>
            <a:t>sessions-once</a:t>
          </a:r>
          <a:r>
            <a:rPr lang="cs-CZ" sz="1700" kern="1200" dirty="0">
              <a:solidFill>
                <a:schemeClr val="bg1"/>
              </a:solidFill>
            </a:rPr>
            <a:t> </a:t>
          </a:r>
          <a:r>
            <a:rPr lang="cs-CZ" sz="1700" kern="1200" dirty="0" err="1">
              <a:solidFill>
                <a:schemeClr val="bg1"/>
              </a:solidFill>
            </a:rPr>
            <a:t>every</a:t>
          </a:r>
          <a:r>
            <a:rPr lang="cs-CZ" sz="1700" kern="1200" dirty="0">
              <a:solidFill>
                <a:schemeClr val="bg1"/>
              </a:solidFill>
            </a:rPr>
            <a:t> 3 </a:t>
          </a:r>
          <a:r>
            <a:rPr lang="cs-CZ" sz="1700" kern="1200" dirty="0" err="1">
              <a:solidFill>
                <a:schemeClr val="bg1"/>
              </a:solidFill>
            </a:rPr>
            <a:t>weeks</a:t>
          </a:r>
          <a:endParaRPr lang="cs-CZ" sz="1700" kern="1200" dirty="0">
            <a:solidFill>
              <a:schemeClr val="bg1"/>
            </a:solidFill>
          </a:endParaRPr>
        </a:p>
      </dsp:txBody>
      <dsp:txXfrm rot="-10800000">
        <a:off x="1363027" y="2102532"/>
        <a:ext cx="1312545" cy="1051266"/>
      </dsp:txXfrm>
    </dsp:sp>
    <dsp:sp modelId="{3A86FB68-A9A0-41D8-BE9F-92516EC6347A}">
      <dsp:nvSpPr>
        <dsp:cNvPr id="0" name=""/>
        <dsp:cNvSpPr/>
      </dsp:nvSpPr>
      <dsp:spPr>
        <a:xfrm rot="10800000">
          <a:off x="1514475" y="3153798"/>
          <a:ext cx="1009650" cy="1051266"/>
        </a:xfrm>
        <a:prstGeom prst="trapezoid">
          <a:avLst>
            <a:gd name="adj" fmla="val 50000"/>
          </a:avLst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 err="1">
              <a:solidFill>
                <a:schemeClr val="bg1"/>
              </a:solidFill>
            </a:rPr>
            <a:t>Once</a:t>
          </a:r>
          <a:r>
            <a:rPr lang="cs-CZ" sz="1700" kern="1200" dirty="0">
              <a:solidFill>
                <a:schemeClr val="bg1"/>
              </a:solidFill>
            </a:rPr>
            <a:t> a </a:t>
          </a:r>
          <a:r>
            <a:rPr lang="cs-CZ" sz="1700" kern="1200" dirty="0" err="1">
              <a:solidFill>
                <a:schemeClr val="bg1"/>
              </a:solidFill>
            </a:rPr>
            <a:t>month</a:t>
          </a:r>
          <a:br>
            <a:rPr lang="cs-CZ" sz="1700" kern="1200" dirty="0">
              <a:solidFill>
                <a:schemeClr val="bg1"/>
              </a:solidFill>
            </a:rPr>
          </a:br>
          <a:br>
            <a:rPr lang="cs-CZ" sz="1700" kern="1200" dirty="0">
              <a:solidFill>
                <a:schemeClr val="bg1"/>
              </a:solidFill>
            </a:rPr>
          </a:br>
          <a:endParaRPr lang="cs-CZ" sz="1700" kern="1200" dirty="0">
            <a:solidFill>
              <a:schemeClr val="bg1"/>
            </a:solidFill>
          </a:endParaRPr>
        </a:p>
      </dsp:txBody>
      <dsp:txXfrm rot="-10800000">
        <a:off x="1514475" y="3153798"/>
        <a:ext cx="1009650" cy="10512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73236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72475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328060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12141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813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81177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370359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54149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24694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4319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096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0535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768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1538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6580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76425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47817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0871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jpe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jp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4.jpeg"/><Relationship Id="rId9" Type="http://schemas.microsoft.com/office/2007/relationships/diagramDrawing" Target="../diagrams/drawin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/>
        </p:nvSpPr>
        <p:spPr>
          <a:xfrm>
            <a:off x="311700" y="4701775"/>
            <a:ext cx="8520600" cy="12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4400" b="1" dirty="0">
                <a:solidFill>
                  <a:srgbClr val="7030A0"/>
                </a:solidFill>
              </a:rPr>
              <a:t>Treatment Procedure for </a:t>
            </a:r>
            <a:br>
              <a:rPr lang="en-US" sz="4400" b="1" dirty="0">
                <a:solidFill>
                  <a:srgbClr val="7030A0"/>
                </a:solidFill>
              </a:rPr>
            </a:br>
            <a:r>
              <a:rPr lang="en-US" sz="4400" b="1" dirty="0">
                <a:solidFill>
                  <a:srgbClr val="7030A0"/>
                </a:solidFill>
              </a:rPr>
              <a:t>Jet</a:t>
            </a:r>
            <a:r>
              <a:rPr lang="cs-CZ" sz="4400" b="1" dirty="0">
                <a:solidFill>
                  <a:srgbClr val="7030A0"/>
                </a:solidFill>
              </a:rPr>
              <a:t>t</a:t>
            </a:r>
            <a:r>
              <a:rPr lang="en-US" sz="4400" b="1" dirty="0">
                <a:solidFill>
                  <a:srgbClr val="7030A0"/>
                </a:solidFill>
              </a:rPr>
              <a:t> Plasma Lift</a:t>
            </a:r>
            <a:endParaRPr lang="sk-SK" sz="4400" dirty="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6103975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Movements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treatment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flat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tip</a:t>
            </a:r>
            <a:endParaRPr sz="26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9854" y="1467079"/>
            <a:ext cx="4159875" cy="1495062"/>
          </a:xfrm>
        </p:spPr>
        <p:txBody>
          <a:bodyPr/>
          <a:lstStyle/>
          <a:p>
            <a:pPr marL="114300" indent="0" algn="ctr">
              <a:buNone/>
            </a:pP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flat</a:t>
            </a:r>
            <a:r>
              <a:rPr lang="cs-CZ" dirty="0">
                <a:solidFill>
                  <a:srgbClr val="7030A0"/>
                </a:solidFill>
              </a:rPr>
              <a:t> tip </a:t>
            </a:r>
            <a:r>
              <a:rPr lang="cs-CZ" dirty="0" err="1">
                <a:solidFill>
                  <a:srgbClr val="7030A0"/>
                </a:solidFill>
              </a:rPr>
              <a:t>should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be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gently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pressed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against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skin. </a:t>
            </a:r>
            <a:r>
              <a:rPr lang="cs-CZ" dirty="0" err="1">
                <a:solidFill>
                  <a:srgbClr val="7030A0"/>
                </a:solidFill>
              </a:rPr>
              <a:t>However</a:t>
            </a:r>
            <a:r>
              <a:rPr lang="cs-CZ" dirty="0">
                <a:solidFill>
                  <a:srgbClr val="7030A0"/>
                </a:solidFill>
              </a:rPr>
              <a:t>,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client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must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be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comfortable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with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treatment</a:t>
            </a:r>
            <a:r>
              <a:rPr lang="cs-CZ" dirty="0">
                <a:solidFill>
                  <a:srgbClr val="7030A0"/>
                </a:solidFill>
              </a:rPr>
              <a:t>. </a:t>
            </a:r>
          </a:p>
          <a:p>
            <a:pPr algn="ctr"/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EEB92DE-97FF-4456-A69F-5D5EA614C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0430" y="3146802"/>
            <a:ext cx="3824164" cy="25494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Obrázok 1">
            <a:extLst>
              <a:ext uri="{FF2B5EF4-FFF2-40B4-BE49-F238E27FC236}">
                <a16:creationId xmlns:a16="http://schemas.microsoft.com/office/drawing/2014/main" id="{D2EC2A80-73FE-4527-9C2D-84A14B423E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0441" y="1285673"/>
            <a:ext cx="3484247" cy="470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500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6103975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Movements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treatment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flat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tip</a:t>
            </a:r>
            <a:endParaRPr sz="26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7752" y="1746288"/>
            <a:ext cx="3484248" cy="1134453"/>
          </a:xfrm>
        </p:spPr>
        <p:txBody>
          <a:bodyPr/>
          <a:lstStyle/>
          <a:p>
            <a:pPr marL="114300" indent="0" algn="ctr">
              <a:buNone/>
            </a:pPr>
            <a:r>
              <a:rPr lang="cs-CZ" dirty="0">
                <a:solidFill>
                  <a:srgbClr val="7030A0"/>
                </a:solidFill>
              </a:rPr>
              <a:t>Do not </a:t>
            </a:r>
            <a:r>
              <a:rPr lang="cs-CZ" dirty="0" err="1">
                <a:solidFill>
                  <a:srgbClr val="7030A0"/>
                </a:solidFill>
              </a:rPr>
              <a:t>get</a:t>
            </a:r>
            <a:r>
              <a:rPr lang="cs-CZ" dirty="0">
                <a:solidFill>
                  <a:srgbClr val="7030A0"/>
                </a:solidFill>
              </a:rPr>
              <a:t> to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hair</a:t>
            </a:r>
            <a:r>
              <a:rPr lang="cs-CZ" dirty="0">
                <a:solidFill>
                  <a:srgbClr val="7030A0"/>
                </a:solidFill>
              </a:rPr>
              <a:t> area </a:t>
            </a:r>
            <a:r>
              <a:rPr lang="cs-CZ" dirty="0" err="1">
                <a:solidFill>
                  <a:srgbClr val="7030A0"/>
                </a:solidFill>
              </a:rPr>
              <a:t>with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tip. </a:t>
            </a:r>
            <a:r>
              <a:rPr lang="cs-CZ" dirty="0" err="1">
                <a:solidFill>
                  <a:srgbClr val="7030A0"/>
                </a:solidFill>
              </a:rPr>
              <a:t>Hair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might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get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burned</a:t>
            </a:r>
            <a:r>
              <a:rPr lang="cs-CZ" dirty="0">
                <a:solidFill>
                  <a:srgbClr val="7030A0"/>
                </a:solidFill>
              </a:rPr>
              <a:t>. </a:t>
            </a:r>
          </a:p>
          <a:p>
            <a:pPr algn="ctr"/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330CBA82-C6EC-44C3-A92C-C76F1EA8D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6390" y="3305743"/>
            <a:ext cx="3896172" cy="2597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ázok 2">
            <a:extLst>
              <a:ext uri="{FF2B5EF4-FFF2-40B4-BE49-F238E27FC236}">
                <a16:creationId xmlns:a16="http://schemas.microsoft.com/office/drawing/2014/main" id="{D06D6DC2-2540-491A-97FF-4F1EA630D6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9836" y="1283298"/>
            <a:ext cx="3559652" cy="479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624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60728" y="406622"/>
            <a:ext cx="6626450" cy="742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cs-CZ" sz="1800" b="1" dirty="0">
                <a:solidFill>
                  <a:srgbClr val="7030A0"/>
                </a:solidFill>
              </a:rPr>
              <a:t>Second </a:t>
            </a:r>
            <a:r>
              <a:rPr lang="cs-CZ" sz="1800" b="1" dirty="0" err="1">
                <a:solidFill>
                  <a:srgbClr val="7030A0"/>
                </a:solidFill>
              </a:rPr>
              <a:t>Phase</a:t>
            </a:r>
            <a:r>
              <a:rPr lang="cs-CZ" sz="1800" dirty="0" err="1">
                <a:solidFill>
                  <a:srgbClr val="7030A0"/>
                </a:solidFill>
              </a:rPr>
              <a:t>-Treatment</a:t>
            </a:r>
            <a:r>
              <a:rPr lang="cs-CZ" sz="1800" dirty="0">
                <a:solidFill>
                  <a:srgbClr val="7030A0"/>
                </a:solidFill>
              </a:rPr>
              <a:t> </a:t>
            </a:r>
            <a:r>
              <a:rPr lang="cs-CZ" sz="1800" dirty="0" err="1">
                <a:solidFill>
                  <a:srgbClr val="7030A0"/>
                </a:solidFill>
              </a:rPr>
              <a:t>with</a:t>
            </a:r>
            <a:r>
              <a:rPr lang="cs-CZ" sz="1800" dirty="0">
                <a:solidFill>
                  <a:srgbClr val="7030A0"/>
                </a:solidFill>
              </a:rPr>
              <a:t> 5 mm tip </a:t>
            </a:r>
            <a:r>
              <a:rPr lang="cs-CZ" sz="1800" dirty="0" err="1">
                <a:solidFill>
                  <a:srgbClr val="7030A0"/>
                </a:solidFill>
              </a:rPr>
              <a:t>or</a:t>
            </a:r>
            <a:r>
              <a:rPr lang="cs-CZ" sz="1800" dirty="0">
                <a:solidFill>
                  <a:srgbClr val="7030A0"/>
                </a:solidFill>
              </a:rPr>
              <a:t> </a:t>
            </a:r>
            <a:r>
              <a:rPr lang="cs-CZ" sz="1800" dirty="0" err="1">
                <a:solidFill>
                  <a:srgbClr val="7030A0"/>
                </a:solidFill>
              </a:rPr>
              <a:t>with</a:t>
            </a:r>
            <a:r>
              <a:rPr lang="cs-CZ" sz="1800" dirty="0">
                <a:solidFill>
                  <a:srgbClr val="7030A0"/>
                </a:solidFill>
              </a:rPr>
              <a:t> </a:t>
            </a:r>
            <a:r>
              <a:rPr lang="cs-CZ" sz="1800" dirty="0" err="1">
                <a:solidFill>
                  <a:srgbClr val="7030A0"/>
                </a:solidFill>
              </a:rPr>
              <a:t>pointed</a:t>
            </a:r>
            <a:r>
              <a:rPr lang="cs-CZ" sz="1800" dirty="0">
                <a:solidFill>
                  <a:srgbClr val="7030A0"/>
                </a:solidFill>
              </a:rPr>
              <a:t> tip</a:t>
            </a:r>
            <a:endParaRPr sz="1800" b="1" dirty="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5785" y="1543740"/>
            <a:ext cx="3530306" cy="1282719"/>
          </a:xfrm>
        </p:spPr>
        <p:txBody>
          <a:bodyPr/>
          <a:lstStyle/>
          <a:p>
            <a:pPr marL="114300" indent="0" algn="ctr">
              <a:buNone/>
            </a:pPr>
            <a:r>
              <a:rPr lang="cs-CZ" dirty="0">
                <a:solidFill>
                  <a:srgbClr val="7030A0"/>
                </a:solidFill>
              </a:rPr>
              <a:t>Do not </a:t>
            </a:r>
            <a:r>
              <a:rPr lang="cs-CZ" dirty="0" err="1">
                <a:solidFill>
                  <a:srgbClr val="7030A0"/>
                </a:solidFill>
              </a:rPr>
              <a:t>press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against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skin </a:t>
            </a:r>
            <a:r>
              <a:rPr lang="cs-CZ" dirty="0" err="1">
                <a:solidFill>
                  <a:srgbClr val="7030A0"/>
                </a:solidFill>
              </a:rPr>
              <a:t>during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treatment</a:t>
            </a:r>
            <a:r>
              <a:rPr lang="cs-CZ" dirty="0">
                <a:solidFill>
                  <a:srgbClr val="7030A0"/>
                </a:solidFill>
              </a:rPr>
              <a:t>.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touch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with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tip </a:t>
            </a:r>
            <a:r>
              <a:rPr lang="cs-CZ" dirty="0" err="1">
                <a:solidFill>
                  <a:srgbClr val="7030A0"/>
                </a:solidFill>
              </a:rPr>
              <a:t>is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light</a:t>
            </a:r>
            <a:r>
              <a:rPr lang="cs-CZ" dirty="0">
                <a:solidFill>
                  <a:srgbClr val="7030A0"/>
                </a:solidFill>
              </a:rPr>
              <a:t> and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client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feels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comfortable</a:t>
            </a:r>
            <a:r>
              <a:rPr lang="cs-CZ" dirty="0">
                <a:solidFill>
                  <a:srgbClr val="7030A0"/>
                </a:solidFill>
              </a:rPr>
              <a:t>. 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5" name="Zástupný objekt pre text 2">
            <a:extLst>
              <a:ext uri="{FF2B5EF4-FFF2-40B4-BE49-F238E27FC236}">
                <a16:creationId xmlns:a16="http://schemas.microsoft.com/office/drawing/2014/main" id="{C7F9F351-686B-4583-97E3-D3B1324273F5}"/>
              </a:ext>
            </a:extLst>
          </p:cNvPr>
          <p:cNvSpPr txBox="1">
            <a:spLocks/>
          </p:cNvSpPr>
          <p:nvPr/>
        </p:nvSpPr>
        <p:spPr>
          <a:xfrm>
            <a:off x="4687909" y="1543740"/>
            <a:ext cx="3530306" cy="1282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 algn="ctr">
              <a:buNone/>
            </a:pP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treatment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time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with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pointed</a:t>
            </a:r>
            <a:r>
              <a:rPr lang="cs-CZ" dirty="0">
                <a:solidFill>
                  <a:srgbClr val="7030A0"/>
                </a:solidFill>
              </a:rPr>
              <a:t> tip 5 mm tip </a:t>
            </a:r>
            <a:r>
              <a:rPr lang="cs-CZ" dirty="0" err="1">
                <a:solidFill>
                  <a:srgbClr val="7030A0"/>
                </a:solidFill>
              </a:rPr>
              <a:t>should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be</a:t>
            </a:r>
            <a:r>
              <a:rPr lang="cs-CZ" dirty="0">
                <a:solidFill>
                  <a:srgbClr val="7030A0"/>
                </a:solidFill>
              </a:rPr>
              <a:t> 10-15 </a:t>
            </a:r>
            <a:r>
              <a:rPr lang="cs-CZ" dirty="0" err="1">
                <a:solidFill>
                  <a:srgbClr val="7030A0"/>
                </a:solidFill>
              </a:rPr>
              <a:t>minutes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for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whole</a:t>
            </a:r>
            <a:r>
              <a:rPr lang="cs-CZ" dirty="0">
                <a:solidFill>
                  <a:srgbClr val="7030A0"/>
                </a:solidFill>
              </a:rPr>
              <a:t> face.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D04298A-3540-488C-A3A9-58E5C08B98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98491" y="3240400"/>
            <a:ext cx="3657600" cy="2438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C:\Users\ObchodS1\Documents\moje\Hlavice 5mm.jpg">
            <a:extLst>
              <a:ext uri="{FF2B5EF4-FFF2-40B4-BE49-F238E27FC236}">
                <a16:creationId xmlns:a16="http://schemas.microsoft.com/office/drawing/2014/main" id="{9DB0ECC0-4BB9-442A-A627-87E36708B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7911" y="3088000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75412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60728" y="406622"/>
            <a:ext cx="6626450" cy="742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cs-CZ" sz="1800" b="1" dirty="0">
                <a:solidFill>
                  <a:srgbClr val="7030A0"/>
                </a:solidFill>
              </a:rPr>
              <a:t>Second </a:t>
            </a:r>
            <a:r>
              <a:rPr lang="cs-CZ" sz="1800" b="1" dirty="0" err="1">
                <a:solidFill>
                  <a:srgbClr val="7030A0"/>
                </a:solidFill>
              </a:rPr>
              <a:t>Phase</a:t>
            </a:r>
            <a:r>
              <a:rPr lang="cs-CZ" sz="1800" dirty="0" err="1">
                <a:solidFill>
                  <a:srgbClr val="7030A0"/>
                </a:solidFill>
              </a:rPr>
              <a:t>-Treatment</a:t>
            </a:r>
            <a:r>
              <a:rPr lang="cs-CZ" sz="1800" dirty="0">
                <a:solidFill>
                  <a:srgbClr val="7030A0"/>
                </a:solidFill>
              </a:rPr>
              <a:t> </a:t>
            </a:r>
            <a:r>
              <a:rPr lang="cs-CZ" sz="1800" dirty="0" err="1">
                <a:solidFill>
                  <a:srgbClr val="7030A0"/>
                </a:solidFill>
              </a:rPr>
              <a:t>with</a:t>
            </a:r>
            <a:r>
              <a:rPr lang="cs-CZ" sz="1800" dirty="0">
                <a:solidFill>
                  <a:srgbClr val="7030A0"/>
                </a:solidFill>
              </a:rPr>
              <a:t> 5 mm tip </a:t>
            </a:r>
            <a:r>
              <a:rPr lang="cs-CZ" sz="1800" dirty="0" err="1">
                <a:solidFill>
                  <a:srgbClr val="7030A0"/>
                </a:solidFill>
              </a:rPr>
              <a:t>or</a:t>
            </a:r>
            <a:r>
              <a:rPr lang="cs-CZ" sz="1800" dirty="0">
                <a:solidFill>
                  <a:srgbClr val="7030A0"/>
                </a:solidFill>
              </a:rPr>
              <a:t> </a:t>
            </a:r>
            <a:r>
              <a:rPr lang="cs-CZ" sz="1800" dirty="0" err="1">
                <a:solidFill>
                  <a:srgbClr val="7030A0"/>
                </a:solidFill>
              </a:rPr>
              <a:t>with</a:t>
            </a:r>
            <a:r>
              <a:rPr lang="cs-CZ" sz="1800" dirty="0">
                <a:solidFill>
                  <a:srgbClr val="7030A0"/>
                </a:solidFill>
              </a:rPr>
              <a:t> </a:t>
            </a:r>
            <a:r>
              <a:rPr lang="cs-CZ" sz="1800" dirty="0" err="1">
                <a:solidFill>
                  <a:srgbClr val="7030A0"/>
                </a:solidFill>
              </a:rPr>
              <a:t>pointed</a:t>
            </a:r>
            <a:r>
              <a:rPr lang="cs-CZ" sz="1800" dirty="0">
                <a:solidFill>
                  <a:srgbClr val="7030A0"/>
                </a:solidFill>
              </a:rPr>
              <a:t> tip</a:t>
            </a:r>
            <a:endParaRPr sz="1800" b="1" dirty="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1604294"/>
            <a:ext cx="3530306" cy="1282719"/>
          </a:xfrm>
        </p:spPr>
        <p:txBody>
          <a:bodyPr/>
          <a:lstStyle/>
          <a:p>
            <a:pPr marL="114300" indent="0" algn="ctr">
              <a:buNone/>
            </a:pPr>
            <a:r>
              <a:rPr lang="en-US" dirty="0">
                <a:solidFill>
                  <a:srgbClr val="7030A0"/>
                </a:solidFill>
              </a:rPr>
              <a:t>Make the tiniest possible moves on the whole face. 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BCFF4352-FC73-42E8-AD1A-DEFBC3EABD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914400" y="2875859"/>
            <a:ext cx="3657600" cy="2438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Obrázok 1">
            <a:extLst>
              <a:ext uri="{FF2B5EF4-FFF2-40B4-BE49-F238E27FC236}">
                <a16:creationId xmlns:a16="http://schemas.microsoft.com/office/drawing/2014/main" id="{9E757900-2288-40E3-B812-C01F4BC2F3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7911" y="1151309"/>
            <a:ext cx="3657600" cy="492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089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719061" y="408704"/>
            <a:ext cx="6626450" cy="742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000" b="1" dirty="0">
                <a:solidFill>
                  <a:srgbClr val="7030A0"/>
                </a:solidFill>
              </a:rPr>
              <a:t>Third stage</a:t>
            </a:r>
            <a:r>
              <a:rPr lang="en-US" sz="2000" dirty="0">
                <a:solidFill>
                  <a:srgbClr val="7030A0"/>
                </a:solidFill>
              </a:rPr>
              <a:t>-Treatment with 3 mm tip or with pointed tip</a:t>
            </a:r>
            <a:endParaRPr sz="2000" b="1" dirty="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1604294"/>
            <a:ext cx="3530306" cy="1282719"/>
          </a:xfrm>
        </p:spPr>
        <p:txBody>
          <a:bodyPr/>
          <a:lstStyle/>
          <a:p>
            <a:pPr marL="114300" indent="0" algn="ctr">
              <a:buNone/>
            </a:pP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3mm tip </a:t>
            </a:r>
            <a:r>
              <a:rPr lang="cs-CZ" dirty="0" err="1">
                <a:solidFill>
                  <a:srgbClr val="7030A0"/>
                </a:solidFill>
              </a:rPr>
              <a:t>is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used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mainly</a:t>
            </a:r>
            <a:r>
              <a:rPr lang="cs-CZ" dirty="0">
                <a:solidFill>
                  <a:srgbClr val="7030A0"/>
                </a:solidFill>
              </a:rPr>
              <a:t> to </a:t>
            </a:r>
            <a:r>
              <a:rPr lang="cs-CZ" dirty="0" err="1">
                <a:solidFill>
                  <a:srgbClr val="7030A0"/>
                </a:solidFill>
              </a:rPr>
              <a:t>treat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area </a:t>
            </a:r>
            <a:r>
              <a:rPr lang="cs-CZ" dirty="0" err="1">
                <a:solidFill>
                  <a:srgbClr val="7030A0"/>
                </a:solidFill>
              </a:rPr>
              <a:t>around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eyes</a:t>
            </a:r>
            <a:r>
              <a:rPr lang="cs-CZ" dirty="0">
                <a:solidFill>
                  <a:srgbClr val="7030A0"/>
                </a:solidFill>
              </a:rPr>
              <a:t>. 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7" name="Zástupný objekt pre text 2">
            <a:extLst>
              <a:ext uri="{FF2B5EF4-FFF2-40B4-BE49-F238E27FC236}">
                <a16:creationId xmlns:a16="http://schemas.microsoft.com/office/drawing/2014/main" id="{2EE7A7B3-2ED9-4FC9-AC96-AE4930CA17CF}"/>
              </a:ext>
            </a:extLst>
          </p:cNvPr>
          <p:cNvSpPr txBox="1">
            <a:spLocks/>
          </p:cNvSpPr>
          <p:nvPr/>
        </p:nvSpPr>
        <p:spPr>
          <a:xfrm>
            <a:off x="4752269" y="1604294"/>
            <a:ext cx="3530306" cy="1282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 algn="ctr">
              <a:buNone/>
            </a:pPr>
            <a:r>
              <a:rPr lang="cs-CZ" dirty="0">
                <a:solidFill>
                  <a:srgbClr val="7030A0"/>
                </a:solidFill>
              </a:rPr>
              <a:t>Do not </a:t>
            </a:r>
            <a:r>
              <a:rPr lang="cs-CZ" dirty="0" err="1">
                <a:solidFill>
                  <a:srgbClr val="7030A0"/>
                </a:solidFill>
              </a:rPr>
              <a:t>press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against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tip </a:t>
            </a:r>
            <a:r>
              <a:rPr lang="cs-CZ" dirty="0" err="1">
                <a:solidFill>
                  <a:srgbClr val="7030A0"/>
                </a:solidFill>
              </a:rPr>
              <a:t>during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treatment</a:t>
            </a:r>
            <a:endParaRPr lang="cs-CZ" dirty="0">
              <a:solidFill>
                <a:srgbClr val="7030A0"/>
              </a:solidFill>
            </a:endParaRPr>
          </a:p>
          <a:p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AC6BDDBA-A5C2-4ACA-812F-68FF0A190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951543" y="2815305"/>
            <a:ext cx="3657600" cy="2438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2" descr="C:\Users\ObchodS1\Documents\moje\hlavice 3mm.jpg">
            <a:extLst>
              <a:ext uri="{FF2B5EF4-FFF2-40B4-BE49-F238E27FC236}">
                <a16:creationId xmlns:a16="http://schemas.microsoft.com/office/drawing/2014/main" id="{DA71B57A-6ADC-4CA8-B68C-D09BACFEE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5205" y="2599388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85587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719061" y="408704"/>
            <a:ext cx="6626450" cy="742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cs-CZ" sz="2000" b="1" dirty="0" err="1">
                <a:solidFill>
                  <a:srgbClr val="7030A0"/>
                </a:solidFill>
              </a:rPr>
              <a:t>Movements</a:t>
            </a:r>
            <a:r>
              <a:rPr lang="cs-CZ" sz="2000" b="1" dirty="0">
                <a:solidFill>
                  <a:srgbClr val="7030A0"/>
                </a:solidFill>
              </a:rPr>
              <a:t> </a:t>
            </a:r>
            <a:r>
              <a:rPr lang="cs-CZ" sz="2000" b="1" dirty="0" err="1">
                <a:solidFill>
                  <a:srgbClr val="7030A0"/>
                </a:solidFill>
              </a:rPr>
              <a:t>for</a:t>
            </a:r>
            <a:r>
              <a:rPr lang="cs-CZ" sz="2000" b="1" dirty="0">
                <a:solidFill>
                  <a:srgbClr val="7030A0"/>
                </a:solidFill>
              </a:rPr>
              <a:t> </a:t>
            </a:r>
            <a:r>
              <a:rPr lang="cs-CZ" sz="2000" b="1" dirty="0" err="1">
                <a:solidFill>
                  <a:srgbClr val="7030A0"/>
                </a:solidFill>
              </a:rPr>
              <a:t>the</a:t>
            </a:r>
            <a:r>
              <a:rPr lang="cs-CZ" sz="2000" b="1" dirty="0">
                <a:solidFill>
                  <a:srgbClr val="7030A0"/>
                </a:solidFill>
              </a:rPr>
              <a:t> </a:t>
            </a:r>
            <a:r>
              <a:rPr lang="cs-CZ" sz="2000" b="1" dirty="0" err="1">
                <a:solidFill>
                  <a:srgbClr val="7030A0"/>
                </a:solidFill>
              </a:rPr>
              <a:t>treatment</a:t>
            </a:r>
            <a:r>
              <a:rPr lang="cs-CZ" sz="2000" b="1" dirty="0">
                <a:solidFill>
                  <a:srgbClr val="7030A0"/>
                </a:solidFill>
              </a:rPr>
              <a:t> </a:t>
            </a:r>
            <a:r>
              <a:rPr lang="cs-CZ" sz="2000" b="1" dirty="0" err="1">
                <a:solidFill>
                  <a:srgbClr val="7030A0"/>
                </a:solidFill>
              </a:rPr>
              <a:t>of</a:t>
            </a:r>
            <a:r>
              <a:rPr lang="cs-CZ" sz="2000" b="1" dirty="0">
                <a:solidFill>
                  <a:srgbClr val="7030A0"/>
                </a:solidFill>
              </a:rPr>
              <a:t> </a:t>
            </a:r>
            <a:r>
              <a:rPr lang="cs-CZ" sz="2000" b="1" dirty="0" err="1">
                <a:solidFill>
                  <a:srgbClr val="7030A0"/>
                </a:solidFill>
              </a:rPr>
              <a:t>the</a:t>
            </a:r>
            <a:r>
              <a:rPr lang="cs-CZ" sz="2000" b="1" dirty="0">
                <a:solidFill>
                  <a:srgbClr val="7030A0"/>
                </a:solidFill>
              </a:rPr>
              <a:t> area </a:t>
            </a:r>
            <a:r>
              <a:rPr lang="cs-CZ" sz="2000" b="1" dirty="0" err="1">
                <a:solidFill>
                  <a:srgbClr val="7030A0"/>
                </a:solidFill>
              </a:rPr>
              <a:t>around</a:t>
            </a:r>
            <a:r>
              <a:rPr lang="cs-CZ" sz="2000" b="1" dirty="0">
                <a:solidFill>
                  <a:srgbClr val="7030A0"/>
                </a:solidFill>
              </a:rPr>
              <a:t> </a:t>
            </a:r>
            <a:r>
              <a:rPr lang="cs-CZ" sz="2000" b="1" dirty="0" err="1">
                <a:solidFill>
                  <a:srgbClr val="7030A0"/>
                </a:solidFill>
              </a:rPr>
              <a:t>eyes</a:t>
            </a:r>
            <a:endParaRPr sz="2000" b="1" dirty="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3944" y="1619165"/>
            <a:ext cx="3530306" cy="1282719"/>
          </a:xfrm>
        </p:spPr>
        <p:txBody>
          <a:bodyPr/>
          <a:lstStyle/>
          <a:p>
            <a:pPr marL="114300" indent="0" algn="ctr">
              <a:buNone/>
            </a:pPr>
            <a:r>
              <a:rPr lang="cs-CZ" dirty="0">
                <a:solidFill>
                  <a:srgbClr val="7030A0"/>
                </a:solidFill>
              </a:rPr>
              <a:t>Do not </a:t>
            </a:r>
            <a:r>
              <a:rPr lang="cs-CZ" dirty="0" err="1">
                <a:solidFill>
                  <a:srgbClr val="7030A0"/>
                </a:solidFill>
              </a:rPr>
              <a:t>press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against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skin </a:t>
            </a:r>
            <a:r>
              <a:rPr lang="cs-CZ" dirty="0" err="1">
                <a:solidFill>
                  <a:srgbClr val="7030A0"/>
                </a:solidFill>
              </a:rPr>
              <a:t>during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treatment</a:t>
            </a:r>
            <a:r>
              <a:rPr lang="cs-CZ" dirty="0">
                <a:solidFill>
                  <a:srgbClr val="7030A0"/>
                </a:solidFill>
              </a:rPr>
              <a:t>.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touch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with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tip </a:t>
            </a:r>
            <a:r>
              <a:rPr lang="cs-CZ" dirty="0" err="1">
                <a:solidFill>
                  <a:srgbClr val="7030A0"/>
                </a:solidFill>
              </a:rPr>
              <a:t>is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light</a:t>
            </a:r>
            <a:r>
              <a:rPr lang="cs-CZ" dirty="0">
                <a:solidFill>
                  <a:srgbClr val="7030A0"/>
                </a:solidFill>
              </a:rPr>
              <a:t> and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client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feels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comfortable</a:t>
            </a:r>
            <a:r>
              <a:rPr lang="cs-CZ" dirty="0">
                <a:solidFill>
                  <a:srgbClr val="7030A0"/>
                </a:solidFill>
              </a:rPr>
              <a:t>. 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BC67709-1AEE-435C-83A0-3426BE6F8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43944" y="3369741"/>
            <a:ext cx="3657600" cy="2438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8B28BCE4-18B9-4227-BF7E-119F9C759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20440" r="18240"/>
          <a:stretch>
            <a:fillRect/>
          </a:stretch>
        </p:blipFill>
        <p:spPr bwMode="auto">
          <a:xfrm>
            <a:off x="4506869" y="1343646"/>
            <a:ext cx="4106456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25355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719061" y="408704"/>
            <a:ext cx="6626450" cy="742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cs-CZ" sz="2400" b="1" dirty="0" err="1">
                <a:solidFill>
                  <a:srgbClr val="7030A0"/>
                </a:solidFill>
              </a:rPr>
              <a:t>Fourth</a:t>
            </a:r>
            <a:r>
              <a:rPr lang="cs-CZ" sz="2400" b="1" dirty="0">
                <a:solidFill>
                  <a:srgbClr val="7030A0"/>
                </a:solidFill>
              </a:rPr>
              <a:t> </a:t>
            </a:r>
            <a:r>
              <a:rPr lang="cs-CZ" sz="2400" b="1" dirty="0" err="1">
                <a:solidFill>
                  <a:srgbClr val="7030A0"/>
                </a:solidFill>
              </a:rPr>
              <a:t>Stage</a:t>
            </a:r>
            <a:r>
              <a:rPr lang="cs-CZ" sz="2400" dirty="0" err="1">
                <a:solidFill>
                  <a:srgbClr val="7030A0"/>
                </a:solidFill>
              </a:rPr>
              <a:t>-Treating</a:t>
            </a:r>
            <a:r>
              <a:rPr lang="cs-CZ" sz="2400" dirty="0">
                <a:solidFill>
                  <a:srgbClr val="7030A0"/>
                </a:solidFill>
              </a:rPr>
              <a:t> </a:t>
            </a:r>
            <a:r>
              <a:rPr lang="cs-CZ" sz="2400" dirty="0" err="1">
                <a:solidFill>
                  <a:srgbClr val="7030A0"/>
                </a:solidFill>
              </a:rPr>
              <a:t>deep</a:t>
            </a:r>
            <a:r>
              <a:rPr lang="cs-CZ" sz="2400" dirty="0">
                <a:solidFill>
                  <a:srgbClr val="7030A0"/>
                </a:solidFill>
              </a:rPr>
              <a:t> </a:t>
            </a:r>
            <a:r>
              <a:rPr lang="cs-CZ" sz="2400" dirty="0" err="1">
                <a:solidFill>
                  <a:srgbClr val="7030A0"/>
                </a:solidFill>
              </a:rPr>
              <a:t>wrinkles</a:t>
            </a:r>
            <a:endParaRPr sz="2400" b="1" dirty="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3944" y="1619166"/>
            <a:ext cx="3530306" cy="995246"/>
          </a:xfrm>
        </p:spPr>
        <p:txBody>
          <a:bodyPr/>
          <a:lstStyle/>
          <a:p>
            <a:pPr marL="114300" indent="0" algn="ctr">
              <a:buNone/>
            </a:pP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pointed</a:t>
            </a:r>
            <a:r>
              <a:rPr lang="cs-CZ" dirty="0">
                <a:solidFill>
                  <a:srgbClr val="7030A0"/>
                </a:solidFill>
              </a:rPr>
              <a:t> tip </a:t>
            </a:r>
            <a:r>
              <a:rPr lang="cs-CZ" dirty="0" err="1">
                <a:solidFill>
                  <a:srgbClr val="7030A0"/>
                </a:solidFill>
              </a:rPr>
              <a:t>is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used</a:t>
            </a:r>
            <a:r>
              <a:rPr lang="cs-CZ" dirty="0">
                <a:solidFill>
                  <a:srgbClr val="7030A0"/>
                </a:solidFill>
              </a:rPr>
              <a:t> to </a:t>
            </a:r>
            <a:r>
              <a:rPr lang="cs-CZ" dirty="0" err="1">
                <a:solidFill>
                  <a:srgbClr val="7030A0"/>
                </a:solidFill>
              </a:rPr>
              <a:t>treat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deep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wrinkles</a:t>
            </a:r>
            <a:r>
              <a:rPr lang="cs-CZ" dirty="0">
                <a:solidFill>
                  <a:srgbClr val="7030A0"/>
                </a:solidFill>
              </a:rPr>
              <a:t>. 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7" name="Zástupný objekt pre text 2">
            <a:extLst>
              <a:ext uri="{FF2B5EF4-FFF2-40B4-BE49-F238E27FC236}">
                <a16:creationId xmlns:a16="http://schemas.microsoft.com/office/drawing/2014/main" id="{CF87BBC6-DFB0-4EB1-8331-67B9C9543321}"/>
              </a:ext>
            </a:extLst>
          </p:cNvPr>
          <p:cNvSpPr txBox="1">
            <a:spLocks/>
          </p:cNvSpPr>
          <p:nvPr/>
        </p:nvSpPr>
        <p:spPr>
          <a:xfrm>
            <a:off x="4481848" y="1492056"/>
            <a:ext cx="3863663" cy="134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 algn="ctr">
              <a:buNone/>
            </a:pPr>
            <a:r>
              <a:rPr lang="cs-CZ" dirty="0">
                <a:solidFill>
                  <a:srgbClr val="7030A0"/>
                </a:solidFill>
              </a:rPr>
              <a:t>Do not </a:t>
            </a:r>
            <a:r>
              <a:rPr lang="cs-CZ" dirty="0" err="1">
                <a:solidFill>
                  <a:srgbClr val="7030A0"/>
                </a:solidFill>
              </a:rPr>
              <a:t>press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against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skin </a:t>
            </a:r>
            <a:r>
              <a:rPr lang="cs-CZ" dirty="0" err="1">
                <a:solidFill>
                  <a:srgbClr val="7030A0"/>
                </a:solidFill>
              </a:rPr>
              <a:t>during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treatment</a:t>
            </a:r>
            <a:r>
              <a:rPr lang="cs-CZ" dirty="0">
                <a:solidFill>
                  <a:srgbClr val="7030A0"/>
                </a:solidFill>
              </a:rPr>
              <a:t>.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touch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with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tip </a:t>
            </a:r>
            <a:r>
              <a:rPr lang="cs-CZ" dirty="0" err="1">
                <a:solidFill>
                  <a:srgbClr val="7030A0"/>
                </a:solidFill>
              </a:rPr>
              <a:t>is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light</a:t>
            </a:r>
            <a:r>
              <a:rPr lang="cs-CZ" dirty="0">
                <a:solidFill>
                  <a:srgbClr val="7030A0"/>
                </a:solidFill>
              </a:rPr>
              <a:t> and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client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feels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comfortable</a:t>
            </a:r>
            <a:r>
              <a:rPr lang="cs-CZ" dirty="0"/>
              <a:t>. </a:t>
            </a:r>
          </a:p>
          <a:p>
            <a:pPr algn="ctr"/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B031B164-F335-468F-BB4C-EE2E1DE4D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24248" y="3082269"/>
            <a:ext cx="3657600" cy="2438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ACC453C4-7765-4D3A-8988-2FA6995EBD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068960"/>
            <a:ext cx="36576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73304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784915" y="581125"/>
            <a:ext cx="649766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cs-CZ" sz="2400" dirty="0" err="1">
                <a:solidFill>
                  <a:srgbClr val="7030A0"/>
                </a:solidFill>
              </a:rPr>
              <a:t>Movements</a:t>
            </a:r>
            <a:r>
              <a:rPr lang="cs-CZ" sz="2400" dirty="0">
                <a:solidFill>
                  <a:srgbClr val="7030A0"/>
                </a:solidFill>
              </a:rPr>
              <a:t> </a:t>
            </a:r>
            <a:r>
              <a:rPr lang="cs-CZ" sz="2400" dirty="0" err="1">
                <a:solidFill>
                  <a:srgbClr val="7030A0"/>
                </a:solidFill>
              </a:rPr>
              <a:t>for</a:t>
            </a:r>
            <a:r>
              <a:rPr lang="cs-CZ" sz="2400" dirty="0">
                <a:solidFill>
                  <a:srgbClr val="7030A0"/>
                </a:solidFill>
              </a:rPr>
              <a:t> </a:t>
            </a:r>
            <a:r>
              <a:rPr lang="cs-CZ" sz="2400" dirty="0" err="1">
                <a:solidFill>
                  <a:srgbClr val="7030A0"/>
                </a:solidFill>
              </a:rPr>
              <a:t>the</a:t>
            </a:r>
            <a:r>
              <a:rPr lang="cs-CZ" sz="2400" dirty="0">
                <a:solidFill>
                  <a:srgbClr val="7030A0"/>
                </a:solidFill>
              </a:rPr>
              <a:t> </a:t>
            </a:r>
            <a:r>
              <a:rPr lang="cs-CZ" sz="2400" dirty="0" err="1">
                <a:solidFill>
                  <a:srgbClr val="7030A0"/>
                </a:solidFill>
              </a:rPr>
              <a:t>treatment</a:t>
            </a:r>
            <a:r>
              <a:rPr lang="cs-CZ" sz="2400" dirty="0">
                <a:solidFill>
                  <a:srgbClr val="7030A0"/>
                </a:solidFill>
              </a:rPr>
              <a:t> </a:t>
            </a:r>
            <a:r>
              <a:rPr lang="cs-CZ" sz="2400" dirty="0" err="1">
                <a:solidFill>
                  <a:srgbClr val="7030A0"/>
                </a:solidFill>
              </a:rPr>
              <a:t>of</a:t>
            </a:r>
            <a:r>
              <a:rPr lang="cs-CZ" sz="2400" dirty="0">
                <a:solidFill>
                  <a:srgbClr val="7030A0"/>
                </a:solidFill>
              </a:rPr>
              <a:t> </a:t>
            </a:r>
            <a:r>
              <a:rPr lang="cs-CZ" sz="2400" dirty="0" err="1">
                <a:solidFill>
                  <a:srgbClr val="7030A0"/>
                </a:solidFill>
              </a:rPr>
              <a:t>deep</a:t>
            </a:r>
            <a:r>
              <a:rPr lang="cs-CZ" sz="2400" dirty="0">
                <a:solidFill>
                  <a:srgbClr val="7030A0"/>
                </a:solidFill>
              </a:rPr>
              <a:t> </a:t>
            </a:r>
            <a:r>
              <a:rPr lang="cs-CZ" sz="2400" dirty="0" err="1">
                <a:solidFill>
                  <a:srgbClr val="7030A0"/>
                </a:solidFill>
              </a:rPr>
              <a:t>wrinkles</a:t>
            </a:r>
            <a:endParaRPr sz="2400" b="1" dirty="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81059" y="1524875"/>
            <a:ext cx="3732266" cy="4555200"/>
          </a:xfrm>
        </p:spPr>
        <p:txBody>
          <a:bodyPr/>
          <a:lstStyle/>
          <a:p>
            <a:r>
              <a:rPr lang="cs-CZ" dirty="0" err="1">
                <a:solidFill>
                  <a:srgbClr val="7030A0"/>
                </a:solidFill>
              </a:rPr>
              <a:t>Move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b="1" dirty="0" err="1">
                <a:solidFill>
                  <a:srgbClr val="7030A0"/>
                </a:solidFill>
              </a:rPr>
              <a:t>back</a:t>
            </a:r>
            <a:r>
              <a:rPr lang="cs-CZ" b="1" dirty="0">
                <a:solidFill>
                  <a:srgbClr val="7030A0"/>
                </a:solidFill>
              </a:rPr>
              <a:t> and </a:t>
            </a:r>
            <a:r>
              <a:rPr lang="cs-CZ" b="1" dirty="0" err="1">
                <a:solidFill>
                  <a:srgbClr val="7030A0"/>
                </a:solidFill>
              </a:rPr>
              <a:t>forth</a:t>
            </a:r>
            <a:r>
              <a:rPr lang="cs-CZ" b="1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along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wrinkle</a:t>
            </a:r>
            <a:r>
              <a:rPr lang="cs-CZ" dirty="0">
                <a:solidFill>
                  <a:srgbClr val="7030A0"/>
                </a:solidFill>
              </a:rPr>
              <a:t>. </a:t>
            </a:r>
            <a:r>
              <a:rPr lang="cs-CZ" dirty="0" err="1">
                <a:solidFill>
                  <a:srgbClr val="7030A0"/>
                </a:solidFill>
              </a:rPr>
              <a:t>Repeat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three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times</a:t>
            </a:r>
            <a:r>
              <a:rPr lang="cs-CZ" dirty="0">
                <a:solidFill>
                  <a:srgbClr val="7030A0"/>
                </a:solidFill>
              </a:rPr>
              <a:t> in </a:t>
            </a:r>
            <a:r>
              <a:rPr lang="cs-CZ" dirty="0" err="1">
                <a:solidFill>
                  <a:srgbClr val="7030A0"/>
                </a:solidFill>
              </a:rPr>
              <a:t>one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wrinkle</a:t>
            </a:r>
            <a:r>
              <a:rPr lang="cs-CZ" dirty="0">
                <a:solidFill>
                  <a:srgbClr val="7030A0"/>
                </a:solidFill>
              </a:rPr>
              <a:t>. Do not </a:t>
            </a:r>
            <a:r>
              <a:rPr lang="cs-CZ" dirty="0" err="1">
                <a:solidFill>
                  <a:srgbClr val="7030A0"/>
                </a:solidFill>
              </a:rPr>
              <a:t>press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against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pointed</a:t>
            </a:r>
            <a:r>
              <a:rPr lang="cs-CZ" dirty="0">
                <a:solidFill>
                  <a:srgbClr val="7030A0"/>
                </a:solidFill>
              </a:rPr>
              <a:t> tip.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touch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must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be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gentle</a:t>
            </a:r>
            <a:r>
              <a:rPr lang="cs-CZ" dirty="0">
                <a:solidFill>
                  <a:srgbClr val="7030A0"/>
                </a:solidFill>
              </a:rPr>
              <a:t>. </a:t>
            </a:r>
          </a:p>
          <a:p>
            <a:pPr>
              <a:buNone/>
            </a:pPr>
            <a:endParaRPr lang="cs-CZ" b="1" dirty="0">
              <a:solidFill>
                <a:srgbClr val="7030A0"/>
              </a:solidFill>
            </a:endParaRPr>
          </a:p>
          <a:p>
            <a:r>
              <a:rPr lang="cs-CZ" dirty="0">
                <a:solidFill>
                  <a:srgbClr val="7030A0"/>
                </a:solidFill>
              </a:rPr>
              <a:t>A </a:t>
            </a:r>
            <a:r>
              <a:rPr lang="cs-CZ" b="1" dirty="0" err="1">
                <a:solidFill>
                  <a:srgbClr val="7030A0"/>
                </a:solidFill>
              </a:rPr>
              <a:t>zig-zag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move</a:t>
            </a:r>
            <a:r>
              <a:rPr lang="cs-CZ" dirty="0">
                <a:solidFill>
                  <a:srgbClr val="7030A0"/>
                </a:solidFill>
              </a:rPr>
              <a:t>, as </a:t>
            </a:r>
            <a:r>
              <a:rPr lang="cs-CZ" dirty="0" err="1">
                <a:solidFill>
                  <a:srgbClr val="7030A0"/>
                </a:solidFill>
              </a:rPr>
              <a:t>if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wanted</a:t>
            </a:r>
            <a:r>
              <a:rPr lang="cs-CZ" dirty="0">
                <a:solidFill>
                  <a:srgbClr val="7030A0"/>
                </a:solidFill>
              </a:rPr>
              <a:t> to </a:t>
            </a:r>
            <a:r>
              <a:rPr lang="cs-CZ" dirty="0" err="1">
                <a:solidFill>
                  <a:srgbClr val="7030A0"/>
                </a:solidFill>
              </a:rPr>
              <a:t>sew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wrinkle</a:t>
            </a:r>
            <a:r>
              <a:rPr lang="cs-CZ" dirty="0">
                <a:solidFill>
                  <a:srgbClr val="7030A0"/>
                </a:solidFill>
              </a:rPr>
              <a:t>. </a:t>
            </a:r>
            <a:r>
              <a:rPr lang="cs-CZ" dirty="0" err="1">
                <a:solidFill>
                  <a:srgbClr val="7030A0"/>
                </a:solidFill>
              </a:rPr>
              <a:t>Repeat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maximally</a:t>
            </a:r>
            <a:r>
              <a:rPr lang="cs-CZ" dirty="0">
                <a:solidFill>
                  <a:srgbClr val="7030A0"/>
                </a:solidFill>
              </a:rPr>
              <a:t> 3 </a:t>
            </a:r>
            <a:r>
              <a:rPr lang="cs-CZ" dirty="0" err="1">
                <a:solidFill>
                  <a:srgbClr val="7030A0"/>
                </a:solidFill>
              </a:rPr>
              <a:t>times</a:t>
            </a:r>
            <a:r>
              <a:rPr lang="cs-CZ" dirty="0">
                <a:solidFill>
                  <a:srgbClr val="7030A0"/>
                </a:solidFill>
              </a:rPr>
              <a:t> on </a:t>
            </a:r>
            <a:r>
              <a:rPr lang="cs-CZ" dirty="0" err="1">
                <a:solidFill>
                  <a:srgbClr val="7030A0"/>
                </a:solidFill>
              </a:rPr>
              <a:t>one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wrinkle</a:t>
            </a:r>
            <a:r>
              <a:rPr lang="cs-CZ" dirty="0">
                <a:solidFill>
                  <a:srgbClr val="7030A0"/>
                </a:solidFill>
              </a:rPr>
              <a:t>. Do not </a:t>
            </a:r>
            <a:r>
              <a:rPr lang="cs-CZ" dirty="0" err="1">
                <a:solidFill>
                  <a:srgbClr val="7030A0"/>
                </a:solidFill>
              </a:rPr>
              <a:t>press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against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pointed</a:t>
            </a:r>
            <a:r>
              <a:rPr lang="cs-CZ" dirty="0">
                <a:solidFill>
                  <a:srgbClr val="7030A0"/>
                </a:solidFill>
              </a:rPr>
              <a:t> tip.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touch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must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be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gentle</a:t>
            </a:r>
            <a:r>
              <a:rPr lang="cs-CZ" dirty="0">
                <a:solidFill>
                  <a:srgbClr val="7030A0"/>
                </a:solidFill>
              </a:rPr>
              <a:t>. 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2" name="Obrázok 1">
            <a:extLst>
              <a:ext uri="{FF2B5EF4-FFF2-40B4-BE49-F238E27FC236}">
                <a16:creationId xmlns:a16="http://schemas.microsoft.com/office/drawing/2014/main" id="{76A6E8AA-4FFB-4ECC-9479-8B76FBC31F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8794" y="1435251"/>
            <a:ext cx="3732265" cy="473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14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744818" y="581275"/>
            <a:ext cx="6765475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cs-CZ" sz="1800" dirty="0" err="1">
                <a:solidFill>
                  <a:srgbClr val="7030A0"/>
                </a:solidFill>
              </a:rPr>
              <a:t>The</a:t>
            </a:r>
            <a:r>
              <a:rPr lang="cs-CZ" sz="1800" dirty="0">
                <a:solidFill>
                  <a:srgbClr val="7030A0"/>
                </a:solidFill>
              </a:rPr>
              <a:t> point </a:t>
            </a:r>
            <a:r>
              <a:rPr lang="cs-CZ" sz="1800" dirty="0" err="1">
                <a:solidFill>
                  <a:srgbClr val="7030A0"/>
                </a:solidFill>
              </a:rPr>
              <a:t>must</a:t>
            </a:r>
            <a:r>
              <a:rPr lang="cs-CZ" sz="1800" dirty="0">
                <a:solidFill>
                  <a:srgbClr val="7030A0"/>
                </a:solidFill>
              </a:rPr>
              <a:t> </a:t>
            </a:r>
            <a:r>
              <a:rPr lang="cs-CZ" sz="1800" dirty="0" err="1">
                <a:solidFill>
                  <a:srgbClr val="7030A0"/>
                </a:solidFill>
              </a:rPr>
              <a:t>be</a:t>
            </a:r>
            <a:r>
              <a:rPr lang="cs-CZ" sz="1800" dirty="0">
                <a:solidFill>
                  <a:srgbClr val="7030A0"/>
                </a:solidFill>
              </a:rPr>
              <a:t> </a:t>
            </a:r>
            <a:r>
              <a:rPr lang="cs-CZ" sz="1800" dirty="0" err="1">
                <a:solidFill>
                  <a:srgbClr val="7030A0"/>
                </a:solidFill>
              </a:rPr>
              <a:t>always</a:t>
            </a:r>
            <a:r>
              <a:rPr lang="cs-CZ" sz="1800" dirty="0">
                <a:solidFill>
                  <a:srgbClr val="7030A0"/>
                </a:solidFill>
              </a:rPr>
              <a:t> in a </a:t>
            </a:r>
            <a:r>
              <a:rPr lang="cs-CZ" sz="1800" dirty="0" err="1">
                <a:solidFill>
                  <a:srgbClr val="7030A0"/>
                </a:solidFill>
              </a:rPr>
              <a:t>right</a:t>
            </a:r>
            <a:r>
              <a:rPr lang="cs-CZ" sz="1800" dirty="0">
                <a:solidFill>
                  <a:srgbClr val="7030A0"/>
                </a:solidFill>
              </a:rPr>
              <a:t> </a:t>
            </a:r>
            <a:r>
              <a:rPr lang="cs-CZ" sz="1800" dirty="0" err="1">
                <a:solidFill>
                  <a:srgbClr val="7030A0"/>
                </a:solidFill>
              </a:rPr>
              <a:t>angle</a:t>
            </a:r>
            <a:r>
              <a:rPr lang="cs-CZ" sz="1800" dirty="0">
                <a:solidFill>
                  <a:srgbClr val="7030A0"/>
                </a:solidFill>
              </a:rPr>
              <a:t> to </a:t>
            </a:r>
            <a:r>
              <a:rPr lang="cs-CZ" sz="1800" dirty="0" err="1">
                <a:solidFill>
                  <a:srgbClr val="7030A0"/>
                </a:solidFill>
              </a:rPr>
              <a:t>the</a:t>
            </a:r>
            <a:r>
              <a:rPr lang="cs-CZ" sz="1800" dirty="0">
                <a:solidFill>
                  <a:srgbClr val="7030A0"/>
                </a:solidFill>
              </a:rPr>
              <a:t> </a:t>
            </a:r>
            <a:r>
              <a:rPr lang="cs-CZ" sz="1800" dirty="0" err="1">
                <a:solidFill>
                  <a:srgbClr val="7030A0"/>
                </a:solidFill>
              </a:rPr>
              <a:t>treated</a:t>
            </a:r>
            <a:r>
              <a:rPr lang="cs-CZ" sz="1800" dirty="0">
                <a:solidFill>
                  <a:srgbClr val="7030A0"/>
                </a:solidFill>
              </a:rPr>
              <a:t> spot</a:t>
            </a:r>
            <a:r>
              <a:rPr lang="cs-CZ" sz="2400" dirty="0"/>
              <a:t>. </a:t>
            </a:r>
            <a:endParaRPr sz="24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5334279-FAC4-4BBA-B902-272946A45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914400" y="2666998"/>
            <a:ext cx="3657600" cy="2438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A1408CEE-DD9C-414A-BF3E-E7BBFEB91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852693" y="2666998"/>
            <a:ext cx="3657600" cy="2438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39604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754612" y="531289"/>
            <a:ext cx="5634775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cs-CZ" sz="3200" b="1" dirty="0">
                <a:solidFill>
                  <a:srgbClr val="7030A0"/>
                </a:solidFill>
              </a:rPr>
              <a:t>6.Frequency </a:t>
            </a:r>
            <a:r>
              <a:rPr lang="cs-CZ" sz="3200" b="1" dirty="0" err="1">
                <a:solidFill>
                  <a:srgbClr val="7030A0"/>
                </a:solidFill>
              </a:rPr>
              <a:t>of</a:t>
            </a:r>
            <a:r>
              <a:rPr lang="cs-CZ" sz="3200" b="1" dirty="0">
                <a:solidFill>
                  <a:srgbClr val="7030A0"/>
                </a:solidFill>
              </a:rPr>
              <a:t> </a:t>
            </a:r>
            <a:r>
              <a:rPr lang="cs-CZ" sz="3200" b="1" dirty="0" err="1">
                <a:solidFill>
                  <a:srgbClr val="7030A0"/>
                </a:solidFill>
              </a:rPr>
              <a:t>Treatments</a:t>
            </a:r>
            <a:endParaRPr sz="3200" b="1" dirty="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4423" y="1524875"/>
            <a:ext cx="4185633" cy="4555200"/>
          </a:xfrm>
        </p:spPr>
        <p:txBody>
          <a:bodyPr/>
          <a:lstStyle/>
          <a:p>
            <a:endParaRPr lang="en-GB" sz="1600" dirty="0">
              <a:solidFill>
                <a:srgbClr val="7030A0"/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3253EA0D-45BF-40BF-8C83-27E7A21D8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57200" y="2666999"/>
            <a:ext cx="3657600" cy="2438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0" name="Zástupný symbol pro obsah 10">
            <a:extLst>
              <a:ext uri="{FF2B5EF4-FFF2-40B4-BE49-F238E27FC236}">
                <a16:creationId xmlns:a16="http://schemas.microsoft.com/office/drawing/2014/main" id="{2ABDF1D1-EBF3-4582-9D91-ACF3E32744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8395699"/>
              </p:ext>
            </p:extLst>
          </p:nvPr>
        </p:nvGraphicFramePr>
        <p:xfrm>
          <a:off x="4648200" y="1600201"/>
          <a:ext cx="4038600" cy="4205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561482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437881"/>
            <a:ext cx="6278719" cy="53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8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Treatment</a:t>
            </a:r>
            <a:r>
              <a:rPr lang="sk-SK" sz="28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8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Procedure</a:t>
            </a:r>
            <a:r>
              <a:rPr lang="sk-SK" sz="28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8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  <a:r>
              <a:rPr lang="sk-SK" sz="28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Jett Plasma Lift</a:t>
            </a:r>
            <a:endParaRPr sz="28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E34F814B-761A-4CFC-BE7D-1D6B07839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9303" y="1354297"/>
            <a:ext cx="3238701" cy="21591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62709A0F-EFA5-485B-AE4C-EC3E0A12DC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19619"/>
          <a:stretch>
            <a:fillRect/>
          </a:stretch>
        </p:blipFill>
        <p:spPr bwMode="auto">
          <a:xfrm>
            <a:off x="4671643" y="1354297"/>
            <a:ext cx="3103054" cy="21581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5">
            <a:extLst>
              <a:ext uri="{FF2B5EF4-FFF2-40B4-BE49-F238E27FC236}">
                <a16:creationId xmlns:a16="http://schemas.microsoft.com/office/drawing/2014/main" id="{9783D455-0F7D-4673-96C1-2102F7719A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69303" y="3594646"/>
            <a:ext cx="3238701" cy="22865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185F7479-7961-447D-BCAD-AF8ED84B4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08004" y="3478754"/>
            <a:ext cx="3166693" cy="2412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4932778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cs-CZ" sz="3200" b="1" dirty="0">
                <a:solidFill>
                  <a:srgbClr val="7030A0"/>
                </a:solidFill>
              </a:rPr>
              <a:t>7.Treatment </a:t>
            </a:r>
            <a:r>
              <a:rPr lang="cs-CZ" sz="3200" b="1" dirty="0" err="1">
                <a:solidFill>
                  <a:srgbClr val="7030A0"/>
                </a:solidFill>
              </a:rPr>
              <a:t>of</a:t>
            </a:r>
            <a:r>
              <a:rPr lang="cs-CZ" sz="3200" b="1" dirty="0">
                <a:solidFill>
                  <a:srgbClr val="7030A0"/>
                </a:solidFill>
              </a:rPr>
              <a:t> Body</a:t>
            </a:r>
            <a:endParaRPr sz="3200" b="1" dirty="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9080" y="1121584"/>
            <a:ext cx="8520600" cy="1282719"/>
          </a:xfrm>
        </p:spPr>
        <p:txBody>
          <a:bodyPr/>
          <a:lstStyle/>
          <a:p>
            <a:pPr marL="114300" indent="0" algn="ctr">
              <a:buNone/>
            </a:pPr>
            <a:r>
              <a:rPr lang="cs-CZ" sz="2000" dirty="0" err="1">
                <a:solidFill>
                  <a:srgbClr val="7030A0"/>
                </a:solidFill>
              </a:rPr>
              <a:t>The</a:t>
            </a:r>
            <a:r>
              <a:rPr lang="cs-CZ" sz="2000" dirty="0">
                <a:solidFill>
                  <a:srgbClr val="7030A0"/>
                </a:solidFill>
              </a:rPr>
              <a:t> </a:t>
            </a:r>
            <a:r>
              <a:rPr lang="cs-CZ" sz="2000" dirty="0" err="1">
                <a:solidFill>
                  <a:srgbClr val="7030A0"/>
                </a:solidFill>
              </a:rPr>
              <a:t>treatment</a:t>
            </a:r>
            <a:r>
              <a:rPr lang="cs-CZ" sz="2000" dirty="0">
                <a:solidFill>
                  <a:srgbClr val="7030A0"/>
                </a:solidFill>
              </a:rPr>
              <a:t> </a:t>
            </a:r>
            <a:r>
              <a:rPr lang="cs-CZ" sz="2000" dirty="0" err="1">
                <a:solidFill>
                  <a:srgbClr val="7030A0"/>
                </a:solidFill>
              </a:rPr>
              <a:t>procedure</a:t>
            </a:r>
            <a:r>
              <a:rPr lang="cs-CZ" sz="2000" dirty="0">
                <a:solidFill>
                  <a:srgbClr val="7030A0"/>
                </a:solidFill>
              </a:rPr>
              <a:t> </a:t>
            </a:r>
            <a:r>
              <a:rPr lang="cs-CZ" sz="2000" dirty="0" err="1">
                <a:solidFill>
                  <a:srgbClr val="7030A0"/>
                </a:solidFill>
              </a:rPr>
              <a:t>is</a:t>
            </a:r>
            <a:r>
              <a:rPr lang="cs-CZ" sz="2000" dirty="0">
                <a:solidFill>
                  <a:srgbClr val="7030A0"/>
                </a:solidFill>
              </a:rPr>
              <a:t> </a:t>
            </a:r>
            <a:r>
              <a:rPr lang="cs-CZ" sz="2000" dirty="0" err="1">
                <a:solidFill>
                  <a:srgbClr val="7030A0"/>
                </a:solidFill>
              </a:rPr>
              <a:t>the</a:t>
            </a:r>
            <a:r>
              <a:rPr lang="cs-CZ" sz="2000" dirty="0">
                <a:solidFill>
                  <a:srgbClr val="7030A0"/>
                </a:solidFill>
              </a:rPr>
              <a:t> </a:t>
            </a:r>
            <a:r>
              <a:rPr lang="cs-CZ" sz="2000" dirty="0" err="1">
                <a:solidFill>
                  <a:srgbClr val="7030A0"/>
                </a:solidFill>
              </a:rPr>
              <a:t>same</a:t>
            </a:r>
            <a:r>
              <a:rPr lang="cs-CZ" sz="2000" dirty="0">
                <a:solidFill>
                  <a:srgbClr val="7030A0"/>
                </a:solidFill>
              </a:rPr>
              <a:t> as </a:t>
            </a:r>
            <a:r>
              <a:rPr lang="cs-CZ" sz="2000" dirty="0" err="1">
                <a:solidFill>
                  <a:srgbClr val="7030A0"/>
                </a:solidFill>
              </a:rPr>
              <a:t>for</a:t>
            </a:r>
            <a:r>
              <a:rPr lang="cs-CZ" sz="2000" dirty="0">
                <a:solidFill>
                  <a:srgbClr val="7030A0"/>
                </a:solidFill>
              </a:rPr>
              <a:t> </a:t>
            </a:r>
            <a:r>
              <a:rPr lang="cs-CZ" sz="2000" dirty="0" err="1">
                <a:solidFill>
                  <a:srgbClr val="7030A0"/>
                </a:solidFill>
              </a:rPr>
              <a:t>the</a:t>
            </a:r>
            <a:r>
              <a:rPr lang="cs-CZ" sz="2000" dirty="0">
                <a:solidFill>
                  <a:srgbClr val="7030A0"/>
                </a:solidFill>
              </a:rPr>
              <a:t> face </a:t>
            </a:r>
            <a:r>
              <a:rPr lang="cs-CZ" sz="2000" dirty="0" err="1">
                <a:solidFill>
                  <a:srgbClr val="7030A0"/>
                </a:solidFill>
              </a:rPr>
              <a:t>treatment</a:t>
            </a:r>
            <a:r>
              <a:rPr lang="cs-CZ" sz="2800" dirty="0">
                <a:solidFill>
                  <a:srgbClr val="7030A0"/>
                </a:solidFill>
              </a:rPr>
              <a:t>. 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20E2FA5-51F1-4071-964A-F52B9F7CD7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762943"/>
            <a:ext cx="36576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8FD2794B-A630-437C-9E26-2837599F8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4221088"/>
            <a:ext cx="36576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406DBD82-BFD4-4F0D-A793-54B710403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15562" y="1762943"/>
            <a:ext cx="36576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64659522-3272-4F2D-B928-92CF6A9AA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15562" y="4221088"/>
            <a:ext cx="36576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75222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6103975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cs-CZ" sz="3200" b="1" dirty="0">
                <a:solidFill>
                  <a:srgbClr val="7030A0"/>
                </a:solidFill>
              </a:rPr>
              <a:t>1. </a:t>
            </a:r>
            <a:r>
              <a:rPr lang="en-US" sz="3200" b="1" dirty="0">
                <a:solidFill>
                  <a:srgbClr val="7030A0"/>
                </a:solidFill>
              </a:rPr>
              <a:t>Jett Plasma Lift Installation</a:t>
            </a:r>
            <a:endParaRPr sz="3200" b="1" dirty="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51503" y="1344571"/>
            <a:ext cx="5071669" cy="4555200"/>
          </a:xfrm>
        </p:spPr>
        <p:txBody>
          <a:bodyPr/>
          <a:lstStyle/>
          <a:p>
            <a:pPr marL="0" indent="0">
              <a:buNone/>
            </a:pPr>
            <a:r>
              <a:rPr lang="sk-SK" dirty="0">
                <a:solidFill>
                  <a:srgbClr val="7030A0"/>
                </a:solidFill>
              </a:rPr>
              <a:t>1. </a:t>
            </a:r>
            <a:r>
              <a:rPr lang="en-US" dirty="0">
                <a:solidFill>
                  <a:srgbClr val="7030A0"/>
                </a:solidFill>
              </a:rPr>
              <a:t>Plug in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en-US" dirty="0">
                <a:solidFill>
                  <a:srgbClr val="7030A0"/>
                </a:solidFill>
              </a:rPr>
              <a:t>blue grounding cable.</a:t>
            </a: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7030A0"/>
                </a:solidFill>
              </a:rPr>
              <a:t>2. </a:t>
            </a:r>
            <a:r>
              <a:rPr lang="cs-CZ" dirty="0" err="1">
                <a:solidFill>
                  <a:srgbClr val="7030A0"/>
                </a:solidFill>
              </a:rPr>
              <a:t>Plug</a:t>
            </a:r>
            <a:r>
              <a:rPr lang="cs-CZ" dirty="0">
                <a:solidFill>
                  <a:srgbClr val="7030A0"/>
                </a:solidFill>
              </a:rPr>
              <a:t> in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supply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cable</a:t>
            </a:r>
            <a:r>
              <a:rPr lang="cs-CZ" dirty="0">
                <a:solidFill>
                  <a:srgbClr val="7030A0"/>
                </a:solidFill>
              </a:rPr>
              <a:t>.</a:t>
            </a:r>
            <a:endParaRPr lang="en-US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7030A0"/>
                </a:solidFill>
              </a:rPr>
              <a:t>3. </a:t>
            </a:r>
            <a:r>
              <a:rPr lang="cs-CZ" dirty="0" err="1">
                <a:solidFill>
                  <a:srgbClr val="7030A0"/>
                </a:solidFill>
              </a:rPr>
              <a:t>Plug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grounding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cable</a:t>
            </a:r>
            <a:r>
              <a:rPr lang="cs-CZ" dirty="0">
                <a:solidFill>
                  <a:srgbClr val="7030A0"/>
                </a:solidFill>
              </a:rPr>
              <a:t> in </a:t>
            </a:r>
            <a:r>
              <a:rPr lang="cs-CZ" b="1" dirty="0" err="1">
                <a:solidFill>
                  <a:srgbClr val="7030A0"/>
                </a:solidFill>
              </a:rPr>
              <a:t>moisted</a:t>
            </a:r>
            <a:r>
              <a:rPr lang="cs-CZ" b="1" dirty="0">
                <a:solidFill>
                  <a:srgbClr val="7030A0"/>
                </a:solidFill>
              </a:rPr>
              <a:t>  </a:t>
            </a:r>
            <a:br>
              <a:rPr lang="cs-CZ" b="1" dirty="0">
                <a:solidFill>
                  <a:srgbClr val="7030A0"/>
                </a:solidFill>
              </a:rPr>
            </a:br>
            <a:r>
              <a:rPr lang="cs-CZ" b="1" dirty="0">
                <a:solidFill>
                  <a:srgbClr val="7030A0"/>
                </a:solidFill>
              </a:rPr>
              <a:t>      </a:t>
            </a:r>
            <a:r>
              <a:rPr lang="cs-CZ" dirty="0" err="1">
                <a:solidFill>
                  <a:srgbClr val="7030A0"/>
                </a:solidFill>
              </a:rPr>
              <a:t>bracelet</a:t>
            </a:r>
            <a:r>
              <a:rPr lang="cs-CZ" dirty="0">
                <a:solidFill>
                  <a:srgbClr val="7030A0"/>
                </a:solidFill>
              </a:rPr>
              <a:t>. </a:t>
            </a:r>
            <a:endParaRPr lang="en-US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7030A0"/>
                </a:solidFill>
              </a:rPr>
              <a:t>     Or to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electrode</a:t>
            </a:r>
            <a:r>
              <a:rPr lang="en-US" dirty="0">
                <a:solidFill>
                  <a:srgbClr val="7030A0"/>
                </a:solidFill>
              </a:rPr>
              <a:t>.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DE861CB-6197-4E47-BDC8-54E3C616E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484784"/>
            <a:ext cx="18288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DE37E535-BE01-440B-A8F3-16903C642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2780928"/>
            <a:ext cx="18288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9B6BCA70-4A33-4E4A-812A-EDB698024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4077072"/>
            <a:ext cx="18288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C1E6A397-619E-4A6B-B267-2F7C092D5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7624" y="5373216"/>
            <a:ext cx="18288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18719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40913"/>
            <a:ext cx="7115846" cy="433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sv-SE" sz="3200" b="1" dirty="0">
                <a:solidFill>
                  <a:srgbClr val="7030A0"/>
                </a:solidFill>
              </a:rPr>
              <a:t>1. Jett Plasma Lift Installation</a:t>
            </a:r>
            <a:endParaRPr sz="40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51536" y="1524875"/>
            <a:ext cx="4917123" cy="4555200"/>
          </a:xfrm>
        </p:spPr>
        <p:txBody>
          <a:bodyPr/>
          <a:lstStyle/>
          <a:p>
            <a:pPr marL="114300" indent="0">
              <a:buNone/>
            </a:pPr>
            <a:r>
              <a:rPr lang="cs-CZ" dirty="0">
                <a:solidFill>
                  <a:srgbClr val="7030A0"/>
                </a:solidFill>
              </a:rPr>
              <a:t>4. </a:t>
            </a:r>
            <a:r>
              <a:rPr lang="cs-CZ" dirty="0" err="1">
                <a:solidFill>
                  <a:srgbClr val="7030A0"/>
                </a:solidFill>
              </a:rPr>
              <a:t>If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an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electrode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is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used</a:t>
            </a:r>
            <a:r>
              <a:rPr lang="cs-CZ" dirty="0">
                <a:solidFill>
                  <a:srgbClr val="7030A0"/>
                </a:solidFill>
              </a:rPr>
              <a:t>:</a:t>
            </a:r>
          </a:p>
          <a:p>
            <a:pPr marL="114300" indent="0">
              <a:buNone/>
            </a:pPr>
            <a:r>
              <a:rPr lang="cs-CZ" dirty="0">
                <a:solidFill>
                  <a:srgbClr val="7030A0"/>
                </a:solidFill>
              </a:rPr>
              <a:t>     Place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electrode</a:t>
            </a:r>
            <a:r>
              <a:rPr lang="cs-CZ" dirty="0">
                <a:solidFill>
                  <a:srgbClr val="7030A0"/>
                </a:solidFill>
              </a:rPr>
              <a:t> as </a:t>
            </a:r>
            <a:r>
              <a:rPr lang="cs-CZ" dirty="0" err="1">
                <a:solidFill>
                  <a:srgbClr val="7030A0"/>
                </a:solidFill>
              </a:rPr>
              <a:t>close</a:t>
            </a:r>
            <a:r>
              <a:rPr lang="cs-CZ" dirty="0">
                <a:solidFill>
                  <a:srgbClr val="7030A0"/>
                </a:solidFill>
              </a:rPr>
              <a:t> to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treated</a:t>
            </a:r>
            <a:br>
              <a:rPr lang="cs-CZ" dirty="0">
                <a:solidFill>
                  <a:srgbClr val="7030A0"/>
                </a:solidFill>
              </a:rPr>
            </a:br>
            <a:r>
              <a:rPr lang="cs-CZ" dirty="0">
                <a:solidFill>
                  <a:srgbClr val="7030A0"/>
                </a:solidFill>
              </a:rPr>
              <a:t>     area as </a:t>
            </a:r>
            <a:r>
              <a:rPr lang="cs-CZ" dirty="0" err="1">
                <a:solidFill>
                  <a:srgbClr val="7030A0"/>
                </a:solidFill>
              </a:rPr>
              <a:t>possible</a:t>
            </a:r>
            <a:r>
              <a:rPr lang="cs-CZ" dirty="0">
                <a:solidFill>
                  <a:srgbClr val="7030A0"/>
                </a:solidFill>
              </a:rPr>
              <a:t>. </a:t>
            </a:r>
          </a:p>
          <a:p>
            <a:endParaRPr lang="cs-CZ" dirty="0">
              <a:solidFill>
                <a:srgbClr val="7030A0"/>
              </a:solidFill>
            </a:endParaRPr>
          </a:p>
          <a:p>
            <a:endParaRPr lang="cs-CZ" dirty="0">
              <a:solidFill>
                <a:srgbClr val="7030A0"/>
              </a:solidFill>
            </a:endParaRPr>
          </a:p>
          <a:p>
            <a:pPr marL="114300" indent="0">
              <a:buNone/>
            </a:pPr>
            <a:r>
              <a:rPr lang="cs-CZ" dirty="0">
                <a:solidFill>
                  <a:srgbClr val="7030A0"/>
                </a:solidFill>
              </a:rPr>
              <a:t>5. </a:t>
            </a:r>
            <a:r>
              <a:rPr lang="cs-CZ" dirty="0" err="1">
                <a:solidFill>
                  <a:srgbClr val="7030A0"/>
                </a:solidFill>
              </a:rPr>
              <a:t>Screw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chosen</a:t>
            </a:r>
            <a:r>
              <a:rPr lang="cs-CZ" dirty="0">
                <a:solidFill>
                  <a:srgbClr val="7030A0"/>
                </a:solidFill>
              </a:rPr>
              <a:t> tip on.</a:t>
            </a:r>
          </a:p>
          <a:p>
            <a:endParaRPr lang="cs-CZ" dirty="0">
              <a:solidFill>
                <a:srgbClr val="7030A0"/>
              </a:solidFill>
            </a:endParaRPr>
          </a:p>
          <a:p>
            <a:endParaRPr lang="cs-CZ" dirty="0">
              <a:solidFill>
                <a:srgbClr val="7030A0"/>
              </a:solidFill>
            </a:endParaRPr>
          </a:p>
          <a:p>
            <a:endParaRPr lang="cs-CZ" dirty="0">
              <a:solidFill>
                <a:srgbClr val="7030A0"/>
              </a:solidFill>
            </a:endParaRPr>
          </a:p>
          <a:p>
            <a:endParaRPr lang="cs-CZ" dirty="0">
              <a:solidFill>
                <a:srgbClr val="7030A0"/>
              </a:solidFill>
            </a:endParaRPr>
          </a:p>
          <a:p>
            <a:endParaRPr lang="cs-CZ" dirty="0">
              <a:solidFill>
                <a:srgbClr val="7030A0"/>
              </a:solidFill>
            </a:endParaRPr>
          </a:p>
          <a:p>
            <a:endParaRPr lang="cs-CZ" dirty="0">
              <a:solidFill>
                <a:srgbClr val="7030A0"/>
              </a:solidFill>
            </a:endParaRPr>
          </a:p>
          <a:p>
            <a:endParaRPr lang="cs-CZ" dirty="0">
              <a:solidFill>
                <a:srgbClr val="7030A0"/>
              </a:solidFill>
            </a:endParaRPr>
          </a:p>
          <a:p>
            <a:pPr marL="114300" indent="0">
              <a:buNone/>
            </a:pPr>
            <a:r>
              <a:rPr lang="cs-CZ" dirty="0">
                <a:solidFill>
                  <a:srgbClr val="7030A0"/>
                </a:solidFill>
              </a:rPr>
              <a:t>6. </a:t>
            </a:r>
            <a:r>
              <a:rPr lang="cs-CZ" dirty="0" err="1">
                <a:solidFill>
                  <a:srgbClr val="7030A0"/>
                </a:solidFill>
              </a:rPr>
              <a:t>Plug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device</a:t>
            </a:r>
            <a:r>
              <a:rPr lang="cs-CZ" dirty="0">
                <a:solidFill>
                  <a:srgbClr val="7030A0"/>
                </a:solidFill>
              </a:rPr>
              <a:t> in a </a:t>
            </a:r>
            <a:r>
              <a:rPr lang="cs-CZ" dirty="0" err="1">
                <a:solidFill>
                  <a:srgbClr val="7030A0"/>
                </a:solidFill>
              </a:rPr>
              <a:t>power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supply</a:t>
            </a:r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B04638E9-30D5-4246-BB12-9A69ACDE6C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484784"/>
            <a:ext cx="18288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1072B52-CD74-49FD-8789-39F441E4C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2780928"/>
            <a:ext cx="18288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B571099A-B988-43E2-9A38-BFE22BD88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4077072"/>
            <a:ext cx="18288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1A42F2BE-DD56-46E3-8463-CD6238491A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7624" y="5373216"/>
            <a:ext cx="18288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18771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4977953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cs-CZ" sz="3200" b="1" dirty="0">
                <a:solidFill>
                  <a:srgbClr val="7030A0"/>
                </a:solidFill>
              </a:rPr>
              <a:t>2. </a:t>
            </a:r>
            <a:r>
              <a:rPr lang="cs-CZ" sz="3200" b="1" dirty="0" err="1">
                <a:solidFill>
                  <a:srgbClr val="7030A0"/>
                </a:solidFill>
              </a:rPr>
              <a:t>Setting</a:t>
            </a:r>
            <a:r>
              <a:rPr lang="cs-CZ" sz="3200" b="1" dirty="0">
                <a:solidFill>
                  <a:srgbClr val="7030A0"/>
                </a:solidFill>
              </a:rPr>
              <a:t> </a:t>
            </a:r>
            <a:r>
              <a:rPr lang="cs-CZ" sz="3200" b="1" dirty="0" err="1">
                <a:solidFill>
                  <a:srgbClr val="7030A0"/>
                </a:solidFill>
              </a:rPr>
              <a:t>of</a:t>
            </a:r>
            <a:r>
              <a:rPr lang="cs-CZ" sz="3200" b="1" dirty="0">
                <a:solidFill>
                  <a:srgbClr val="7030A0"/>
                </a:solidFill>
              </a:rPr>
              <a:t> </a:t>
            </a:r>
            <a:r>
              <a:rPr lang="cs-CZ" sz="3200" b="1" dirty="0" err="1">
                <a:solidFill>
                  <a:srgbClr val="7030A0"/>
                </a:solidFill>
              </a:rPr>
              <a:t>the</a:t>
            </a:r>
            <a:r>
              <a:rPr lang="cs-CZ" sz="3200" b="1" dirty="0">
                <a:solidFill>
                  <a:srgbClr val="7030A0"/>
                </a:solidFill>
              </a:rPr>
              <a:t> </a:t>
            </a:r>
            <a:r>
              <a:rPr lang="cs-CZ" sz="3200" b="1" dirty="0" err="1">
                <a:solidFill>
                  <a:srgbClr val="7030A0"/>
                </a:solidFill>
              </a:rPr>
              <a:t>Device</a:t>
            </a:r>
            <a:endParaRPr sz="3200" b="1" dirty="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75020" y="1460479"/>
            <a:ext cx="5638305" cy="4619595"/>
          </a:xfrm>
        </p:spPr>
        <p:txBody>
          <a:bodyPr/>
          <a:lstStyle/>
          <a:p>
            <a:pPr marL="0" indent="0">
              <a:buNone/>
            </a:pPr>
            <a:r>
              <a:rPr lang="cs-CZ" dirty="0">
                <a:solidFill>
                  <a:srgbClr val="7030A0"/>
                </a:solidFill>
              </a:rPr>
              <a:t>1. </a:t>
            </a:r>
            <a:r>
              <a:rPr lang="cs-CZ" dirty="0" err="1">
                <a:solidFill>
                  <a:srgbClr val="7030A0"/>
                </a:solidFill>
              </a:rPr>
              <a:t>If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message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b="1" dirty="0">
                <a:solidFill>
                  <a:srgbClr val="7030A0"/>
                </a:solidFill>
              </a:rPr>
              <a:t>TAPE </a:t>
            </a:r>
            <a:r>
              <a:rPr lang="cs-CZ" dirty="0" err="1">
                <a:solidFill>
                  <a:srgbClr val="7030A0"/>
                </a:solidFill>
              </a:rPr>
              <a:t>appears</a:t>
            </a:r>
            <a:r>
              <a:rPr lang="cs-CZ" dirty="0">
                <a:solidFill>
                  <a:srgbClr val="7030A0"/>
                </a:solidFill>
              </a:rPr>
              <a:t> on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display,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moisted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bracelet</a:t>
            </a:r>
            <a:r>
              <a:rPr lang="cs-CZ" dirty="0">
                <a:solidFill>
                  <a:srgbClr val="7030A0"/>
                </a:solidFill>
              </a:rPr>
              <a:t> (</a:t>
            </a:r>
            <a:r>
              <a:rPr lang="cs-CZ" dirty="0" err="1">
                <a:solidFill>
                  <a:srgbClr val="7030A0"/>
                </a:solidFill>
              </a:rPr>
              <a:t>electrode</a:t>
            </a:r>
            <a:r>
              <a:rPr lang="cs-CZ" dirty="0">
                <a:solidFill>
                  <a:srgbClr val="7030A0"/>
                </a:solidFill>
              </a:rPr>
              <a:t>) </a:t>
            </a:r>
            <a:r>
              <a:rPr lang="cs-CZ" dirty="0" err="1">
                <a:solidFill>
                  <a:srgbClr val="7030A0"/>
                </a:solidFill>
              </a:rPr>
              <a:t>is</a:t>
            </a:r>
            <a:r>
              <a:rPr lang="cs-CZ" dirty="0">
                <a:solidFill>
                  <a:srgbClr val="7030A0"/>
                </a:solidFill>
              </a:rPr>
              <a:t> not </a:t>
            </a:r>
            <a:r>
              <a:rPr lang="cs-CZ" dirty="0" err="1">
                <a:solidFill>
                  <a:srgbClr val="7030A0"/>
                </a:solidFill>
              </a:rPr>
              <a:t>applied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correctly</a:t>
            </a:r>
            <a:r>
              <a:rPr lang="cs-CZ" dirty="0">
                <a:solidFill>
                  <a:srgbClr val="7030A0"/>
                </a:solidFill>
              </a:rPr>
              <a:t>. </a:t>
            </a:r>
          </a:p>
          <a:p>
            <a:pPr marL="342900"/>
            <a:endParaRPr lang="cs-CZ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7030A0"/>
                </a:solidFill>
              </a:rPr>
              <a:t>2. </a:t>
            </a:r>
            <a:r>
              <a:rPr lang="cs-CZ" dirty="0" err="1">
                <a:solidFill>
                  <a:srgbClr val="7030A0"/>
                </a:solidFill>
              </a:rPr>
              <a:t>This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is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how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display </a:t>
            </a:r>
            <a:r>
              <a:rPr lang="cs-CZ" dirty="0" err="1">
                <a:solidFill>
                  <a:srgbClr val="7030A0"/>
                </a:solidFill>
              </a:rPr>
              <a:t>looks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like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if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bracelet</a:t>
            </a:r>
            <a:r>
              <a:rPr lang="cs-CZ" dirty="0">
                <a:solidFill>
                  <a:srgbClr val="7030A0"/>
                </a:solidFill>
              </a:rPr>
              <a:t> (</a:t>
            </a:r>
            <a:r>
              <a:rPr lang="cs-CZ" dirty="0" err="1">
                <a:solidFill>
                  <a:srgbClr val="7030A0"/>
                </a:solidFill>
              </a:rPr>
              <a:t>electrode</a:t>
            </a:r>
            <a:r>
              <a:rPr lang="cs-CZ" dirty="0">
                <a:solidFill>
                  <a:srgbClr val="7030A0"/>
                </a:solidFill>
              </a:rPr>
              <a:t>) </a:t>
            </a:r>
            <a:r>
              <a:rPr lang="cs-CZ" dirty="0" err="1">
                <a:solidFill>
                  <a:srgbClr val="7030A0"/>
                </a:solidFill>
              </a:rPr>
              <a:t>is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applied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correctly</a:t>
            </a:r>
            <a:r>
              <a:rPr lang="cs-CZ" dirty="0">
                <a:solidFill>
                  <a:srgbClr val="7030A0"/>
                </a:solidFill>
              </a:rPr>
              <a:t>. </a:t>
            </a:r>
          </a:p>
          <a:p>
            <a:pPr marL="0" indent="0">
              <a:buNone/>
            </a:pPr>
            <a:br>
              <a:rPr lang="cs-CZ" dirty="0">
                <a:solidFill>
                  <a:srgbClr val="7030A0"/>
                </a:solidFill>
              </a:rPr>
            </a:br>
            <a:endParaRPr lang="cs-CZ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7030A0"/>
                </a:solidFill>
              </a:rPr>
              <a:t>3. </a:t>
            </a:r>
            <a:r>
              <a:rPr lang="cs-CZ" dirty="0" err="1">
                <a:solidFill>
                  <a:srgbClr val="7030A0"/>
                </a:solidFill>
              </a:rPr>
              <a:t>Swipe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number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scale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with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your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finger</a:t>
            </a:r>
            <a:r>
              <a:rPr lang="cs-CZ" dirty="0">
                <a:solidFill>
                  <a:srgbClr val="7030A0"/>
                </a:solidFill>
              </a:rPr>
              <a:t> to </a:t>
            </a:r>
            <a:r>
              <a:rPr lang="cs-CZ" dirty="0" err="1">
                <a:solidFill>
                  <a:srgbClr val="7030A0"/>
                </a:solidFill>
              </a:rPr>
              <a:t>adjust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time</a:t>
            </a:r>
            <a:r>
              <a:rPr lang="cs-CZ" dirty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br>
              <a:rPr lang="cs-CZ" dirty="0">
                <a:solidFill>
                  <a:srgbClr val="7030A0"/>
                </a:solidFill>
              </a:rPr>
            </a:br>
            <a:endParaRPr lang="cs-CZ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7030A0"/>
                </a:solidFill>
              </a:rPr>
              <a:t>4. </a:t>
            </a:r>
            <a:r>
              <a:rPr lang="cs-CZ" dirty="0" err="1">
                <a:solidFill>
                  <a:srgbClr val="7030A0"/>
                </a:solidFill>
              </a:rPr>
              <a:t>Touch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left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button</a:t>
            </a:r>
            <a:r>
              <a:rPr lang="cs-CZ" dirty="0">
                <a:solidFill>
                  <a:srgbClr val="7030A0"/>
                </a:solidFill>
              </a:rPr>
              <a:t> to </a:t>
            </a:r>
            <a:r>
              <a:rPr lang="cs-CZ" dirty="0" err="1">
                <a:solidFill>
                  <a:srgbClr val="7030A0"/>
                </a:solidFill>
              </a:rPr>
              <a:t>adjust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intensity </a:t>
            </a:r>
            <a:r>
              <a:rPr lang="cs-CZ" dirty="0" err="1">
                <a:solidFill>
                  <a:srgbClr val="7030A0"/>
                </a:solidFill>
              </a:rPr>
              <a:t>of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treatment</a:t>
            </a:r>
            <a:r>
              <a:rPr lang="cs-CZ" dirty="0">
                <a:solidFill>
                  <a:srgbClr val="7030A0"/>
                </a:solidFill>
              </a:rPr>
              <a:t>. Set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intesity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with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number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scale</a:t>
            </a:r>
            <a:r>
              <a:rPr lang="cs-CZ" dirty="0">
                <a:solidFill>
                  <a:srgbClr val="7030A0"/>
                </a:solidFill>
              </a:rPr>
              <a:t>. </a:t>
            </a:r>
            <a:r>
              <a:rPr lang="cs-CZ" dirty="0" err="1">
                <a:solidFill>
                  <a:srgbClr val="7030A0"/>
                </a:solidFill>
              </a:rPr>
              <a:t>If</a:t>
            </a:r>
            <a:r>
              <a:rPr lang="cs-CZ" dirty="0">
                <a:solidFill>
                  <a:srgbClr val="7030A0"/>
                </a:solidFill>
              </a:rPr>
              <a:t>     </a:t>
            </a:r>
            <a:br>
              <a:rPr lang="cs-CZ" dirty="0">
                <a:solidFill>
                  <a:srgbClr val="7030A0"/>
                </a:solidFill>
              </a:rPr>
            </a:br>
            <a:r>
              <a:rPr lang="cs-CZ" dirty="0" err="1">
                <a:solidFill>
                  <a:srgbClr val="7030A0"/>
                </a:solidFill>
              </a:rPr>
              <a:t>you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touch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button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again</a:t>
            </a:r>
            <a:r>
              <a:rPr lang="cs-CZ" dirty="0">
                <a:solidFill>
                  <a:srgbClr val="7030A0"/>
                </a:solidFill>
              </a:rPr>
              <a:t>,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device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starts</a:t>
            </a:r>
            <a:br>
              <a:rPr lang="cs-CZ" dirty="0">
                <a:solidFill>
                  <a:srgbClr val="7030A0"/>
                </a:solidFill>
              </a:rPr>
            </a:br>
            <a:r>
              <a:rPr lang="cs-CZ" dirty="0" err="1">
                <a:solidFill>
                  <a:srgbClr val="7030A0"/>
                </a:solidFill>
              </a:rPr>
              <a:t>working</a:t>
            </a:r>
            <a:r>
              <a:rPr lang="cs-CZ" dirty="0">
                <a:solidFill>
                  <a:srgbClr val="7030A0"/>
                </a:solidFill>
              </a:rPr>
              <a:t> (</a:t>
            </a:r>
            <a:r>
              <a:rPr lang="cs-CZ" dirty="0" err="1">
                <a:solidFill>
                  <a:srgbClr val="7030A0"/>
                </a:solidFill>
              </a:rPr>
              <a:t>orange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light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is</a:t>
            </a:r>
            <a:r>
              <a:rPr lang="cs-CZ" dirty="0">
                <a:solidFill>
                  <a:srgbClr val="7030A0"/>
                </a:solidFill>
              </a:rPr>
              <a:t> on). 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9B4559C-6862-4A2F-9689-A7FE0A4E6B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0197" y="1412776"/>
            <a:ext cx="18288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E13006E7-DD22-405A-8320-940DB23F9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20197" y="2708920"/>
            <a:ext cx="18288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3016A80F-42C8-4728-8406-DE0391A2F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20197" y="4005064"/>
            <a:ext cx="18288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6D7EF8A3-03DC-49D0-8C59-B328EFCBE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20197" y="5301208"/>
            <a:ext cx="18288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50371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39699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Warning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58356" y="1524875"/>
            <a:ext cx="5354969" cy="4555200"/>
          </a:xfrm>
        </p:spPr>
        <p:txBody>
          <a:bodyPr/>
          <a:lstStyle/>
          <a:p>
            <a:pPr marL="114300" indent="0">
              <a:buNone/>
            </a:pPr>
            <a:r>
              <a:rPr lang="cs-CZ" dirty="0">
                <a:solidFill>
                  <a:srgbClr val="7030A0"/>
                </a:solidFill>
              </a:rPr>
              <a:t>1. </a:t>
            </a:r>
            <a:r>
              <a:rPr lang="cs-CZ" dirty="0" err="1">
                <a:solidFill>
                  <a:srgbClr val="7030A0"/>
                </a:solidFill>
              </a:rPr>
              <a:t>If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orange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light</a:t>
            </a:r>
            <a:r>
              <a:rPr lang="cs-CZ" dirty="0">
                <a:solidFill>
                  <a:srgbClr val="7030A0"/>
                </a:solidFill>
              </a:rPr>
              <a:t> on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display </a:t>
            </a:r>
            <a:r>
              <a:rPr lang="cs-CZ" dirty="0" err="1">
                <a:solidFill>
                  <a:srgbClr val="7030A0"/>
                </a:solidFill>
              </a:rPr>
              <a:t>is</a:t>
            </a:r>
            <a:r>
              <a:rPr lang="cs-CZ" dirty="0">
                <a:solidFill>
                  <a:srgbClr val="7030A0"/>
                </a:solidFill>
              </a:rPr>
              <a:t> on,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device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is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already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active</a:t>
            </a:r>
            <a:r>
              <a:rPr lang="cs-CZ" dirty="0">
                <a:solidFill>
                  <a:srgbClr val="7030A0"/>
                </a:solidFill>
              </a:rPr>
              <a:t>. </a:t>
            </a:r>
          </a:p>
          <a:p>
            <a:endParaRPr lang="cs-CZ" dirty="0">
              <a:solidFill>
                <a:srgbClr val="7030A0"/>
              </a:solidFill>
            </a:endParaRPr>
          </a:p>
          <a:p>
            <a:pPr marL="114300" indent="0">
              <a:buNone/>
            </a:pPr>
            <a:r>
              <a:rPr lang="cs-CZ" dirty="0">
                <a:solidFill>
                  <a:srgbClr val="7030A0"/>
                </a:solidFill>
              </a:rPr>
              <a:t>2. As </a:t>
            </a:r>
            <a:r>
              <a:rPr lang="cs-CZ" dirty="0" err="1">
                <a:solidFill>
                  <a:srgbClr val="7030A0"/>
                </a:solidFill>
              </a:rPr>
              <a:t>you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work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with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device</a:t>
            </a:r>
            <a:r>
              <a:rPr lang="cs-CZ" dirty="0">
                <a:solidFill>
                  <a:srgbClr val="7030A0"/>
                </a:solidFill>
              </a:rPr>
              <a:t>,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transparent part </a:t>
            </a:r>
            <a:r>
              <a:rPr lang="cs-CZ" dirty="0" err="1">
                <a:solidFill>
                  <a:srgbClr val="7030A0"/>
                </a:solidFill>
              </a:rPr>
              <a:t>may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get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heated</a:t>
            </a:r>
            <a:r>
              <a:rPr lang="cs-CZ" dirty="0">
                <a:solidFill>
                  <a:srgbClr val="7030A0"/>
                </a:solidFill>
              </a:rPr>
              <a:t>. </a:t>
            </a:r>
          </a:p>
          <a:p>
            <a:endParaRPr lang="cs-CZ" dirty="0">
              <a:solidFill>
                <a:srgbClr val="7030A0"/>
              </a:solidFill>
            </a:endParaRPr>
          </a:p>
          <a:p>
            <a:pPr marL="114300" indent="0">
              <a:buNone/>
            </a:pPr>
            <a:r>
              <a:rPr lang="cs-CZ" dirty="0">
                <a:solidFill>
                  <a:srgbClr val="7030A0"/>
                </a:solidFill>
              </a:rPr>
              <a:t>3. </a:t>
            </a:r>
            <a:r>
              <a:rPr lang="cs-CZ" dirty="0" err="1">
                <a:solidFill>
                  <a:srgbClr val="7030A0"/>
                </a:solidFill>
              </a:rPr>
              <a:t>Never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touch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metal tip, </a:t>
            </a:r>
            <a:r>
              <a:rPr lang="cs-CZ" dirty="0" err="1">
                <a:solidFill>
                  <a:srgbClr val="7030A0"/>
                </a:solidFill>
              </a:rPr>
              <a:t>if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device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is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active</a:t>
            </a:r>
            <a:r>
              <a:rPr lang="cs-CZ" dirty="0">
                <a:solidFill>
                  <a:srgbClr val="7030A0"/>
                </a:solidFill>
              </a:rPr>
              <a:t>. </a:t>
            </a:r>
            <a:r>
              <a:rPr lang="cs-CZ" dirty="0" err="1">
                <a:solidFill>
                  <a:srgbClr val="7030A0"/>
                </a:solidFill>
              </a:rPr>
              <a:t>You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might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get</a:t>
            </a:r>
            <a:r>
              <a:rPr lang="cs-CZ" dirty="0">
                <a:solidFill>
                  <a:srgbClr val="7030A0"/>
                </a:solidFill>
              </a:rPr>
              <a:t> hurt. </a:t>
            </a:r>
          </a:p>
          <a:p>
            <a:endParaRPr lang="cs-CZ" dirty="0">
              <a:solidFill>
                <a:srgbClr val="7030A0"/>
              </a:solidFill>
            </a:endParaRPr>
          </a:p>
          <a:p>
            <a:pPr marL="114300" indent="0">
              <a:buNone/>
            </a:pPr>
            <a:r>
              <a:rPr lang="cs-CZ" dirty="0">
                <a:solidFill>
                  <a:srgbClr val="7030A0"/>
                </a:solidFill>
              </a:rPr>
              <a:t>4. </a:t>
            </a:r>
            <a:r>
              <a:rPr lang="cs-CZ" dirty="0" err="1">
                <a:solidFill>
                  <a:srgbClr val="7030A0"/>
                </a:solidFill>
              </a:rPr>
              <a:t>Neither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clients</a:t>
            </a:r>
            <a:r>
              <a:rPr lang="cs-CZ" dirty="0">
                <a:solidFill>
                  <a:srgbClr val="7030A0"/>
                </a:solidFill>
              </a:rPr>
              <a:t> nor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operating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staff</a:t>
            </a:r>
            <a:r>
              <a:rPr lang="cs-CZ" dirty="0">
                <a:solidFill>
                  <a:srgbClr val="7030A0"/>
                </a:solidFill>
              </a:rPr>
              <a:t> are </a:t>
            </a:r>
            <a:r>
              <a:rPr lang="cs-CZ" dirty="0" err="1">
                <a:solidFill>
                  <a:srgbClr val="7030A0"/>
                </a:solidFill>
              </a:rPr>
              <a:t>allowed</a:t>
            </a:r>
            <a:r>
              <a:rPr lang="cs-CZ" dirty="0">
                <a:solidFill>
                  <a:srgbClr val="7030A0"/>
                </a:solidFill>
              </a:rPr>
              <a:t> to </a:t>
            </a:r>
            <a:r>
              <a:rPr lang="cs-CZ" dirty="0" err="1">
                <a:solidFill>
                  <a:srgbClr val="7030A0"/>
                </a:solidFill>
              </a:rPr>
              <a:t>wear</a:t>
            </a:r>
            <a:r>
              <a:rPr lang="cs-CZ" dirty="0">
                <a:solidFill>
                  <a:srgbClr val="7030A0"/>
                </a:solidFill>
              </a:rPr>
              <a:t> any </a:t>
            </a:r>
            <a:r>
              <a:rPr lang="cs-CZ" dirty="0" err="1">
                <a:solidFill>
                  <a:srgbClr val="7030A0"/>
                </a:solidFill>
              </a:rPr>
              <a:t>accessories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during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treatment</a:t>
            </a:r>
            <a:r>
              <a:rPr lang="cs-CZ" dirty="0">
                <a:solidFill>
                  <a:srgbClr val="7030A0"/>
                </a:solidFill>
              </a:rPr>
              <a:t>. 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5" name="Zástupný symbol pro obsah 3" descr="compex-016-.jpg">
            <a:extLst>
              <a:ext uri="{FF2B5EF4-FFF2-40B4-BE49-F238E27FC236}">
                <a16:creationId xmlns:a16="http://schemas.microsoft.com/office/drawing/2014/main" id="{C108A38D-FDDD-4AF8-A456-4A60FBFA154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1484784"/>
            <a:ext cx="18288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970CB8F7-C7A3-4414-B165-7999FC7EF5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2780928"/>
            <a:ext cx="18288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EB25CA7E-4801-4BAA-A5A1-A833A75D5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4077072"/>
            <a:ext cx="18288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04126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3969900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Treatment</a:t>
            </a:r>
            <a:r>
              <a:rPr lang="sk-SK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procedure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Zástupný objekt pre text 2">
            <a:extLst>
              <a:ext uri="{FF2B5EF4-FFF2-40B4-BE49-F238E27FC236}">
                <a16:creationId xmlns:a16="http://schemas.microsoft.com/office/drawing/2014/main" id="{47FF5166-BE50-4C49-AC02-543C668F5A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91676" y="1447602"/>
            <a:ext cx="3052292" cy="1166810"/>
          </a:xfrm>
        </p:spPr>
        <p:txBody>
          <a:bodyPr/>
          <a:lstStyle/>
          <a:p>
            <a:pPr marL="114300" indent="0" algn="ctr">
              <a:buNone/>
            </a:pPr>
            <a:r>
              <a:rPr lang="cs-CZ" dirty="0">
                <a:solidFill>
                  <a:srgbClr val="7030A0"/>
                </a:solidFill>
              </a:rPr>
              <a:t>1. </a:t>
            </a:r>
            <a:r>
              <a:rPr lang="cs-CZ" dirty="0" err="1">
                <a:solidFill>
                  <a:srgbClr val="7030A0"/>
                </a:solidFill>
              </a:rPr>
              <a:t>Clean</a:t>
            </a:r>
            <a:r>
              <a:rPr lang="cs-CZ" dirty="0">
                <a:solidFill>
                  <a:srgbClr val="7030A0"/>
                </a:solidFill>
              </a:rPr>
              <a:t> and dry skin </a:t>
            </a:r>
            <a:r>
              <a:rPr lang="cs-CZ" dirty="0" err="1">
                <a:solidFill>
                  <a:srgbClr val="7030A0"/>
                </a:solidFill>
              </a:rPr>
              <a:t>thoroughly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7" name="Zástupný objekt pre text 2">
            <a:extLst>
              <a:ext uri="{FF2B5EF4-FFF2-40B4-BE49-F238E27FC236}">
                <a16:creationId xmlns:a16="http://schemas.microsoft.com/office/drawing/2014/main" id="{FAEC3AD9-AD33-4441-A1B9-B940B537F628}"/>
              </a:ext>
            </a:extLst>
          </p:cNvPr>
          <p:cNvSpPr txBox="1">
            <a:spLocks/>
          </p:cNvSpPr>
          <p:nvPr/>
        </p:nvSpPr>
        <p:spPr>
          <a:xfrm>
            <a:off x="4291604" y="1355303"/>
            <a:ext cx="3500114" cy="1166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 algn="ctr">
              <a:buNone/>
            </a:pPr>
            <a:r>
              <a:rPr lang="cs-CZ" dirty="0">
                <a:solidFill>
                  <a:srgbClr val="7030A0"/>
                </a:solidFill>
              </a:rPr>
              <a:t>2 . </a:t>
            </a:r>
            <a:r>
              <a:rPr lang="cs-CZ" dirty="0" err="1">
                <a:solidFill>
                  <a:srgbClr val="7030A0"/>
                </a:solidFill>
              </a:rPr>
              <a:t>If</a:t>
            </a:r>
            <a:r>
              <a:rPr lang="cs-CZ" dirty="0">
                <a:solidFill>
                  <a:srgbClr val="7030A0"/>
                </a:solidFill>
              </a:rPr>
              <a:t> a </a:t>
            </a:r>
            <a:r>
              <a:rPr lang="cs-CZ" dirty="0" err="1">
                <a:solidFill>
                  <a:srgbClr val="7030A0"/>
                </a:solidFill>
              </a:rPr>
              <a:t>serum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is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used</a:t>
            </a:r>
            <a:r>
              <a:rPr lang="cs-CZ" dirty="0">
                <a:solidFill>
                  <a:srgbClr val="7030A0"/>
                </a:solidFill>
              </a:rPr>
              <a:t> (not </a:t>
            </a:r>
            <a:r>
              <a:rPr lang="cs-CZ" dirty="0" err="1">
                <a:solidFill>
                  <a:srgbClr val="7030A0"/>
                </a:solidFill>
              </a:rPr>
              <a:t>obligatory</a:t>
            </a:r>
            <a:r>
              <a:rPr lang="cs-CZ" dirty="0">
                <a:solidFill>
                  <a:srgbClr val="7030A0"/>
                </a:solidFill>
              </a:rPr>
              <a:t>), </a:t>
            </a:r>
            <a:r>
              <a:rPr lang="cs-CZ" dirty="0" err="1">
                <a:solidFill>
                  <a:srgbClr val="7030A0"/>
                </a:solidFill>
              </a:rPr>
              <a:t>apply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it</a:t>
            </a:r>
            <a:r>
              <a:rPr lang="cs-CZ" dirty="0">
                <a:solidFill>
                  <a:srgbClr val="7030A0"/>
                </a:solidFill>
              </a:rPr>
              <a:t> on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skin and </a:t>
            </a:r>
            <a:r>
              <a:rPr lang="cs-CZ" dirty="0" err="1">
                <a:solidFill>
                  <a:srgbClr val="7030A0"/>
                </a:solidFill>
              </a:rPr>
              <a:t>gently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massage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it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into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skin. </a:t>
            </a:r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A4233BA-B979-447A-BC3B-3F54C078F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79175" y="3086099"/>
            <a:ext cx="3657600" cy="2438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E9237AFC-89E2-44FB-8FCF-BAC5B7E5A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706828" y="3086099"/>
            <a:ext cx="3657600" cy="2438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39193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50" y="581125"/>
            <a:ext cx="6516578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First</a:t>
            </a:r>
            <a:r>
              <a:rPr lang="sk-SK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stage</a:t>
            </a:r>
            <a:r>
              <a:rPr lang="sk-SK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Treatment</a:t>
            </a:r>
            <a:r>
              <a:rPr lang="sk-SK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sk-SK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32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flat</a:t>
            </a:r>
            <a:r>
              <a:rPr lang="sk-SK" sz="32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tip</a:t>
            </a:r>
            <a:endParaRPr sz="32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Zástupný objekt pre text 2">
            <a:extLst>
              <a:ext uri="{FF2B5EF4-FFF2-40B4-BE49-F238E27FC236}">
                <a16:creationId xmlns:a16="http://schemas.microsoft.com/office/drawing/2014/main" id="{47FF5166-BE50-4C49-AC02-543C668F5A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91676" y="1447602"/>
            <a:ext cx="3052292" cy="1166810"/>
          </a:xfrm>
        </p:spPr>
        <p:txBody>
          <a:bodyPr/>
          <a:lstStyle/>
          <a:p>
            <a:pPr marL="114300" indent="0" algn="ctr">
              <a:buNone/>
            </a:pPr>
            <a:r>
              <a:rPr lang="cs-CZ" dirty="0">
                <a:solidFill>
                  <a:srgbClr val="7030A0"/>
                </a:solidFill>
              </a:rPr>
              <a:t>3. </a:t>
            </a:r>
            <a:r>
              <a:rPr lang="cs-CZ" dirty="0" err="1">
                <a:solidFill>
                  <a:srgbClr val="7030A0"/>
                </a:solidFill>
              </a:rPr>
              <a:t>Apply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an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indifferent</a:t>
            </a:r>
            <a:r>
              <a:rPr lang="cs-CZ" dirty="0">
                <a:solidFill>
                  <a:srgbClr val="7030A0"/>
                </a:solidFill>
              </a:rPr>
              <a:t> gel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7" name="Zástupný objekt pre text 2">
            <a:extLst>
              <a:ext uri="{FF2B5EF4-FFF2-40B4-BE49-F238E27FC236}">
                <a16:creationId xmlns:a16="http://schemas.microsoft.com/office/drawing/2014/main" id="{FAEC3AD9-AD33-4441-A1B9-B940B537F628}"/>
              </a:ext>
            </a:extLst>
          </p:cNvPr>
          <p:cNvSpPr txBox="1">
            <a:spLocks/>
          </p:cNvSpPr>
          <p:nvPr/>
        </p:nvSpPr>
        <p:spPr>
          <a:xfrm>
            <a:off x="4291604" y="1355303"/>
            <a:ext cx="3500114" cy="1166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 algn="ctr">
              <a:buNone/>
            </a:pPr>
            <a:r>
              <a:rPr lang="cs-CZ" dirty="0">
                <a:solidFill>
                  <a:srgbClr val="7030A0"/>
                </a:solidFill>
              </a:rPr>
              <a:t>4. </a:t>
            </a:r>
            <a:r>
              <a:rPr lang="cs-CZ" dirty="0" err="1">
                <a:solidFill>
                  <a:srgbClr val="7030A0"/>
                </a:solidFill>
              </a:rPr>
              <a:t>Divide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face </a:t>
            </a:r>
            <a:r>
              <a:rPr lang="cs-CZ" dirty="0" err="1">
                <a:solidFill>
                  <a:srgbClr val="7030A0"/>
                </a:solidFill>
              </a:rPr>
              <a:t>into</a:t>
            </a:r>
            <a:r>
              <a:rPr lang="cs-CZ" dirty="0">
                <a:solidFill>
                  <a:srgbClr val="7030A0"/>
                </a:solidFill>
              </a:rPr>
              <a:t> 6 </a:t>
            </a:r>
            <a:r>
              <a:rPr lang="cs-CZ" dirty="0" err="1">
                <a:solidFill>
                  <a:srgbClr val="7030A0"/>
                </a:solidFill>
              </a:rPr>
              <a:t>parts</a:t>
            </a:r>
            <a:r>
              <a:rPr lang="cs-CZ" dirty="0">
                <a:solidFill>
                  <a:srgbClr val="7030A0"/>
                </a:solidFill>
              </a:rPr>
              <a:t>. </a:t>
            </a:r>
            <a:r>
              <a:rPr lang="cs-CZ" dirty="0" err="1">
                <a:solidFill>
                  <a:srgbClr val="7030A0"/>
                </a:solidFill>
              </a:rPr>
              <a:t>Each</a:t>
            </a:r>
            <a:r>
              <a:rPr lang="cs-CZ" dirty="0">
                <a:solidFill>
                  <a:srgbClr val="7030A0"/>
                </a:solidFill>
              </a:rPr>
              <a:t> part </a:t>
            </a:r>
            <a:r>
              <a:rPr lang="cs-CZ" dirty="0" err="1">
                <a:solidFill>
                  <a:srgbClr val="7030A0"/>
                </a:solidFill>
              </a:rPr>
              <a:t>is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treated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with</a:t>
            </a:r>
            <a:r>
              <a:rPr lang="cs-CZ" dirty="0">
                <a:solidFill>
                  <a:srgbClr val="7030A0"/>
                </a:solidFill>
              </a:rPr>
              <a:t> a </a:t>
            </a:r>
            <a:r>
              <a:rPr lang="cs-CZ" dirty="0" err="1">
                <a:solidFill>
                  <a:srgbClr val="7030A0"/>
                </a:solidFill>
              </a:rPr>
              <a:t>flat</a:t>
            </a:r>
            <a:r>
              <a:rPr lang="cs-CZ" dirty="0">
                <a:solidFill>
                  <a:srgbClr val="7030A0"/>
                </a:solidFill>
              </a:rPr>
              <a:t> tip </a:t>
            </a:r>
            <a:r>
              <a:rPr lang="cs-CZ" dirty="0" err="1">
                <a:solidFill>
                  <a:srgbClr val="7030A0"/>
                </a:solidFill>
              </a:rPr>
              <a:t>for</a:t>
            </a:r>
            <a:r>
              <a:rPr lang="cs-CZ" dirty="0">
                <a:solidFill>
                  <a:srgbClr val="7030A0"/>
                </a:solidFill>
              </a:rPr>
              <a:t> 5 </a:t>
            </a:r>
            <a:r>
              <a:rPr lang="cs-CZ" dirty="0" err="1">
                <a:solidFill>
                  <a:srgbClr val="7030A0"/>
                </a:solidFill>
              </a:rPr>
              <a:t>minutes</a:t>
            </a:r>
            <a:r>
              <a:rPr lang="cs-CZ" dirty="0">
                <a:solidFill>
                  <a:srgbClr val="7030A0"/>
                </a:solidFill>
              </a:rPr>
              <a:t>. </a:t>
            </a:r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8E18EA97-E609-4AC7-AAC5-7EB8CC7E9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79175" y="3086099"/>
            <a:ext cx="3657600" cy="2438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Obrázok 1">
            <a:extLst>
              <a:ext uri="{FF2B5EF4-FFF2-40B4-BE49-F238E27FC236}">
                <a16:creationId xmlns:a16="http://schemas.microsoft.com/office/drawing/2014/main" id="{A7D664C1-9332-48F5-92A0-0048331358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1092" y="2444634"/>
            <a:ext cx="2691685" cy="382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412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1847849" y="581125"/>
            <a:ext cx="6103975" cy="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Movements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treatment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k-SK" sz="2600" b="1" dirty="0" err="1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flat</a:t>
            </a:r>
            <a:r>
              <a:rPr lang="sk-SK" sz="2600" b="1" dirty="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 tip</a:t>
            </a:r>
            <a:endParaRPr sz="2600" b="1" dirty="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7951825" y="777925"/>
            <a:ext cx="661500" cy="1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>
                <a:solidFill>
                  <a:srgbClr val="58388D"/>
                </a:solidFill>
                <a:latin typeface="Calibri"/>
                <a:ea typeface="Calibri"/>
                <a:cs typeface="Calibri"/>
                <a:sym typeface="Calibri"/>
              </a:rPr>
              <a:t>str. xx/xx</a:t>
            </a:r>
            <a:endParaRPr sz="1000">
              <a:solidFill>
                <a:srgbClr val="58388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6FB7C7BF-5A8F-45F0-B13B-FBB6C0BE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3720" y="1705181"/>
            <a:ext cx="3384537" cy="934990"/>
          </a:xfrm>
        </p:spPr>
        <p:txBody>
          <a:bodyPr/>
          <a:lstStyle/>
          <a:p>
            <a:pPr marL="114300" indent="0" algn="ctr">
              <a:buNone/>
            </a:pPr>
            <a:r>
              <a:rPr lang="cs-CZ" dirty="0" err="1">
                <a:solidFill>
                  <a:srgbClr val="7030A0"/>
                </a:solidFill>
              </a:rPr>
              <a:t>During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treatment</a:t>
            </a:r>
            <a:r>
              <a:rPr lang="cs-CZ" dirty="0">
                <a:solidFill>
                  <a:srgbClr val="7030A0"/>
                </a:solidFill>
              </a:rPr>
              <a:t>,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tip </a:t>
            </a:r>
            <a:r>
              <a:rPr lang="cs-CZ" dirty="0" err="1">
                <a:solidFill>
                  <a:srgbClr val="7030A0"/>
                </a:solidFill>
              </a:rPr>
              <a:t>is</a:t>
            </a:r>
            <a:r>
              <a:rPr lang="cs-CZ" dirty="0">
                <a:solidFill>
                  <a:srgbClr val="7030A0"/>
                </a:solidFill>
              </a:rPr>
              <a:t> </a:t>
            </a:r>
            <a:r>
              <a:rPr lang="cs-CZ" dirty="0" err="1">
                <a:solidFill>
                  <a:srgbClr val="7030A0"/>
                </a:solidFill>
              </a:rPr>
              <a:t>put</a:t>
            </a:r>
            <a:r>
              <a:rPr lang="cs-CZ" dirty="0">
                <a:solidFill>
                  <a:srgbClr val="7030A0"/>
                </a:solidFill>
              </a:rPr>
              <a:t> on </a:t>
            </a:r>
            <a:r>
              <a:rPr lang="cs-CZ" dirty="0" err="1">
                <a:solidFill>
                  <a:srgbClr val="7030A0"/>
                </a:solidFill>
              </a:rPr>
              <a:t>the</a:t>
            </a:r>
            <a:r>
              <a:rPr lang="cs-CZ" dirty="0">
                <a:solidFill>
                  <a:srgbClr val="7030A0"/>
                </a:solidFill>
              </a:rPr>
              <a:t> skin. 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2113491-E215-4AA3-ADA5-ECAA5032DA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04932" y="2894723"/>
            <a:ext cx="3657600" cy="2438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Obrázok 2">
            <a:extLst>
              <a:ext uri="{FF2B5EF4-FFF2-40B4-BE49-F238E27FC236}">
                <a16:creationId xmlns:a16="http://schemas.microsoft.com/office/drawing/2014/main" id="{A0B0F6C4-EE67-4D1D-826C-01087B06AA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5170" y="1157022"/>
            <a:ext cx="3657600" cy="4927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59152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718</Words>
  <Application>Microsoft Office PowerPoint</Application>
  <PresentationFormat>Prezentácia na obrazovke (4:3)</PresentationFormat>
  <Paragraphs>105</Paragraphs>
  <Slides>21</Slides>
  <Notes>21</Notes>
  <HiddenSlides>0</HiddenSlides>
  <MMClips>0</MMClips>
  <ScaleCrop>false</ScaleCrop>
  <HeadingPairs>
    <vt:vector size="6" baseType="variant">
      <vt:variant>
        <vt:lpstr>Použité písma</vt:lpstr>
      </vt:variant>
      <vt:variant>
        <vt:i4>2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21</vt:i4>
      </vt:variant>
    </vt:vector>
  </HeadingPairs>
  <TitlesOfParts>
    <vt:vector size="24" baseType="lpstr">
      <vt:lpstr>Arial</vt:lpstr>
      <vt:lpstr>Calibri</vt:lpstr>
      <vt:lpstr>Simple Light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cp:lastModifiedBy>Zuzana</cp:lastModifiedBy>
  <cp:revision>21</cp:revision>
  <dcterms:modified xsi:type="dcterms:W3CDTF">2018-03-19T15:06:38Z</dcterms:modified>
</cp:coreProperties>
</file>